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0"/>
  </p:notesMasterIdLst>
  <p:sldIdLst>
    <p:sldId id="256" r:id="rId5"/>
    <p:sldId id="257" r:id="rId6"/>
    <p:sldId id="258" r:id="rId7"/>
    <p:sldId id="259" r:id="rId8"/>
    <p:sldId id="267" r:id="rId9"/>
    <p:sldId id="260" r:id="rId10"/>
    <p:sldId id="270" r:id="rId11"/>
    <p:sldId id="261" r:id="rId12"/>
    <p:sldId id="269" r:id="rId13"/>
    <p:sldId id="343" r:id="rId14"/>
    <p:sldId id="262" r:id="rId15"/>
    <p:sldId id="271" r:id="rId16"/>
    <p:sldId id="265" r:id="rId17"/>
    <p:sldId id="266" r:id="rId18"/>
    <p:sldId id="344"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1" roundtripDataSignature="AMtx7mgudV4vwYBu4QjjTGUIUZEwixQP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B3B8B-0634-D882-B2C9-E3E6EAAF4FE2}" v="1" dt="2025-10-09T01:06:29.662"/>
    <p1510:client id="{3D4E4BB1-ED0D-F95A-0CF6-BC213E7E9EFD}" v="21" dt="2025-10-07T17:26:18.849"/>
    <p1510:client id="{9421C1F4-1ED4-AE9E-0FA8-B73679A90A9C}" v="26" dt="2025-10-09T00:53:23.032"/>
    <p1510:client id="{A05CBF6D-33F6-3532-9814-2A898F377664}" v="247" dt="2025-10-08T20:51:29.989"/>
    <p1510:client id="{C5D39870-7FAB-CECC-BB29-5A49D4F8A962}" v="26" dt="2025-10-07T19:08:15.773"/>
    <p1510:client id="{F6BE316C-0648-80AD-C5D6-4045E46E7306}" v="2" dt="2025-10-08T09:50:01.230"/>
    <p1510:client id="{F8623625-100E-72A3-765D-E3F56008D00E}" v="1136" dt="2025-10-07T17:25:20.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89574271b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89574271b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89574271b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89574271b1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89574271b1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389574271b1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 1 Wide Image">
  <p:cSld name="Content - 1 Wide Image">
    <p:spTree>
      <p:nvGrpSpPr>
        <p:cNvPr id="1" name="Shape 15"/>
        <p:cNvGrpSpPr/>
        <p:nvPr/>
      </p:nvGrpSpPr>
      <p:grpSpPr>
        <a:xfrm>
          <a:off x="0" y="0"/>
          <a:ext cx="0" cy="0"/>
          <a:chOff x="0" y="0"/>
          <a:chExt cx="0" cy="0"/>
        </a:xfrm>
      </p:grpSpPr>
      <p:sp>
        <p:nvSpPr>
          <p:cNvPr id="16" name="Google Shape;16;p11"/>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1"/>
          <p:cNvSpPr txBox="1">
            <a:spLocks noGrp="1"/>
          </p:cNvSpPr>
          <p:nvPr>
            <p:ph type="title"/>
          </p:nvPr>
        </p:nvSpPr>
        <p:spPr>
          <a:xfrm>
            <a:off x="396873" y="272592"/>
            <a:ext cx="4175127" cy="15576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body" idx="1"/>
          </p:nvPr>
        </p:nvSpPr>
        <p:spPr>
          <a:xfrm>
            <a:off x="4771571" y="546912"/>
            <a:ext cx="7023556" cy="15576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a:lvl1pPr>
            <a:lvl2pPr marL="914400" lvl="1" indent="-368300" algn="l">
              <a:lnSpc>
                <a:spcPct val="90000"/>
              </a:lnSpc>
              <a:spcBef>
                <a:spcPts val="500"/>
              </a:spcBef>
              <a:spcAft>
                <a:spcPts val="0"/>
              </a:spcAft>
              <a:buClr>
                <a:schemeClr val="accent1"/>
              </a:buClr>
              <a:buSzPts val="2200"/>
              <a:buFont typeface="Arial"/>
              <a:buChar char="•"/>
              <a:defRPr sz="2000"/>
            </a:lvl2pPr>
            <a:lvl3pPr marL="1371600" lvl="2" indent="-228600" algn="l">
              <a:lnSpc>
                <a:spcPct val="90000"/>
              </a:lnSpc>
              <a:spcBef>
                <a:spcPts val="500"/>
              </a:spcBef>
              <a:spcAft>
                <a:spcPts val="0"/>
              </a:spcAft>
              <a:buSzPts val="162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1"/>
          <p:cNvSpPr>
            <a:spLocks noGrp="1"/>
          </p:cNvSpPr>
          <p:nvPr>
            <p:ph type="pic" idx="2"/>
          </p:nvPr>
        </p:nvSpPr>
        <p:spPr>
          <a:xfrm>
            <a:off x="396873" y="2278743"/>
            <a:ext cx="11398254" cy="3868669"/>
          </a:xfrm>
          <a:prstGeom prst="rect">
            <a:avLst/>
          </a:prstGeom>
          <a:noFill/>
          <a:ln>
            <a:noFill/>
          </a:ln>
        </p:spPr>
      </p:sp>
      <p:sp>
        <p:nvSpPr>
          <p:cNvPr id="20" name="Google Shape;20;p11"/>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Slide Light Gray">
  <p:cSld name="Section Title Slide Light Gray">
    <p:spTree>
      <p:nvGrpSpPr>
        <p:cNvPr id="1" name="Shape 62"/>
        <p:cNvGrpSpPr/>
        <p:nvPr/>
      </p:nvGrpSpPr>
      <p:grpSpPr>
        <a:xfrm>
          <a:off x="0" y="0"/>
          <a:ext cx="0" cy="0"/>
          <a:chOff x="0" y="0"/>
          <a:chExt cx="0" cy="0"/>
        </a:xfrm>
      </p:grpSpPr>
      <p:sp>
        <p:nvSpPr>
          <p:cNvPr id="63" name="Google Shape;63;p20"/>
          <p:cNvSpPr/>
          <p:nvPr/>
        </p:nvSpPr>
        <p:spPr>
          <a:xfrm>
            <a:off x="400280" y="374573"/>
            <a:ext cx="11391441" cy="5772839"/>
          </a:xfrm>
          <a:custGeom>
            <a:avLst/>
            <a:gdLst/>
            <a:ahLst/>
            <a:cxnLst/>
            <a:rect l="l" t="t" r="r" b="b"/>
            <a:pathLst>
              <a:path w="11391441" h="5772839" extrusionOk="0">
                <a:moveTo>
                  <a:pt x="0" y="11017"/>
                </a:moveTo>
                <a:lnTo>
                  <a:pt x="0" y="5772839"/>
                </a:lnTo>
                <a:lnTo>
                  <a:pt x="10796530" y="5772839"/>
                </a:lnTo>
                <a:lnTo>
                  <a:pt x="11391441" y="5177928"/>
                </a:lnTo>
                <a:lnTo>
                  <a:pt x="11391441" y="0"/>
                </a:lnTo>
                <a:lnTo>
                  <a:pt x="0" y="11017"/>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Google Shape;64;p20"/>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20"/>
          <p:cNvSpPr txBox="1">
            <a:spLocks noGrp="1"/>
          </p:cNvSpPr>
          <p:nvPr>
            <p:ph type="title"/>
          </p:nvPr>
        </p:nvSpPr>
        <p:spPr>
          <a:xfrm>
            <a:off x="690332" y="1632857"/>
            <a:ext cx="10515600" cy="179614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500"/>
              <a:buFont typeface="Arial"/>
              <a:buNone/>
              <a:defRPr sz="5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0"/>
          <p:cNvSpPr txBox="1">
            <a:spLocks noGrp="1"/>
          </p:cNvSpPr>
          <p:nvPr>
            <p:ph type="body" idx="1"/>
          </p:nvPr>
        </p:nvSpPr>
        <p:spPr>
          <a:xfrm>
            <a:off x="690332" y="3457508"/>
            <a:ext cx="10515600" cy="4969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228600" algn="l">
              <a:lnSpc>
                <a:spcPct val="90000"/>
              </a:lnSpc>
              <a:spcBef>
                <a:spcPts val="500"/>
              </a:spcBef>
              <a:spcAft>
                <a:spcPts val="0"/>
              </a:spcAft>
              <a:buSzPts val="2200"/>
              <a:buNone/>
              <a:defRPr sz="2000">
                <a:solidFill>
                  <a:srgbClr val="8A8A8A"/>
                </a:solidFill>
              </a:defRPr>
            </a:lvl2pPr>
            <a:lvl3pPr marL="1371600" lvl="2" indent="-228600" algn="l">
              <a:lnSpc>
                <a:spcPct val="90000"/>
              </a:lnSpc>
              <a:spcBef>
                <a:spcPts val="500"/>
              </a:spcBef>
              <a:spcAft>
                <a:spcPts val="0"/>
              </a:spcAft>
              <a:buSzPts val="162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67" name="Google Shape;67;p20"/>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 Text 3 Column">
  <p:cSld name="Content - Text 3 Column">
    <p:spTree>
      <p:nvGrpSpPr>
        <p:cNvPr id="1" name="Shape 68"/>
        <p:cNvGrpSpPr/>
        <p:nvPr/>
      </p:nvGrpSpPr>
      <p:grpSpPr>
        <a:xfrm>
          <a:off x="0" y="0"/>
          <a:ext cx="0" cy="0"/>
          <a:chOff x="0" y="0"/>
          <a:chExt cx="0" cy="0"/>
        </a:xfrm>
      </p:grpSpPr>
      <p:sp>
        <p:nvSpPr>
          <p:cNvPr id="69" name="Google Shape;69;p21"/>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21"/>
          <p:cNvSpPr txBox="1">
            <a:spLocks noGrp="1"/>
          </p:cNvSpPr>
          <p:nvPr>
            <p:ph type="title"/>
          </p:nvPr>
        </p:nvSpPr>
        <p:spPr>
          <a:xfrm>
            <a:off x="396873" y="898954"/>
            <a:ext cx="11398253" cy="8388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1"/>
          <p:cNvSpPr txBox="1">
            <a:spLocks noGrp="1"/>
          </p:cNvSpPr>
          <p:nvPr>
            <p:ph type="body" idx="1"/>
          </p:nvPr>
        </p:nvSpPr>
        <p:spPr>
          <a:xfrm>
            <a:off x="396429" y="576942"/>
            <a:ext cx="11398254" cy="2240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sz="1400" b="0"/>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21"/>
          <p:cNvSpPr txBox="1">
            <a:spLocks noGrp="1"/>
          </p:cNvSpPr>
          <p:nvPr>
            <p:ph type="body" idx="2"/>
          </p:nvPr>
        </p:nvSpPr>
        <p:spPr>
          <a:xfrm>
            <a:off x="839788" y="1795950"/>
            <a:ext cx="32004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21"/>
          <p:cNvSpPr txBox="1">
            <a:spLocks noGrp="1"/>
          </p:cNvSpPr>
          <p:nvPr>
            <p:ph type="body" idx="3"/>
          </p:nvPr>
        </p:nvSpPr>
        <p:spPr>
          <a:xfrm>
            <a:off x="839788" y="2619862"/>
            <a:ext cx="3200400" cy="306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1980"/>
              <a:buNone/>
              <a:defRPr sz="1800"/>
            </a:lvl1pPr>
            <a:lvl2pPr marL="914400" lvl="1" indent="-340360" algn="l">
              <a:lnSpc>
                <a:spcPct val="90000"/>
              </a:lnSpc>
              <a:spcBef>
                <a:spcPts val="500"/>
              </a:spcBef>
              <a:spcAft>
                <a:spcPts val="0"/>
              </a:spcAft>
              <a:buClr>
                <a:srgbClr val="C00000"/>
              </a:buClr>
              <a:buSzPts val="1760"/>
              <a:buFont typeface="Arial"/>
              <a:buChar char="•"/>
              <a:defRPr sz="1600"/>
            </a:lvl2pPr>
            <a:lvl3pPr marL="1371600" lvl="2" indent="-308610" algn="l">
              <a:lnSpc>
                <a:spcPct val="90000"/>
              </a:lnSpc>
              <a:spcBef>
                <a:spcPts val="500"/>
              </a:spcBef>
              <a:spcAft>
                <a:spcPts val="0"/>
              </a:spcAft>
              <a:buClr>
                <a:srgbClr val="C00000"/>
              </a:buClr>
              <a:buSzPts val="1260"/>
              <a:buFont typeface="Courier New"/>
              <a:buChar char="o"/>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4" name="Google Shape;74;p21"/>
          <p:cNvCxnSpPr/>
          <p:nvPr/>
        </p:nvCxnSpPr>
        <p:spPr>
          <a:xfrm rot="10800000">
            <a:off x="4246764" y="2290570"/>
            <a:ext cx="0" cy="3401974"/>
          </a:xfrm>
          <a:prstGeom prst="straightConnector1">
            <a:avLst/>
          </a:prstGeom>
          <a:noFill/>
          <a:ln w="12700" cap="flat" cmpd="sng">
            <a:solidFill>
              <a:srgbClr val="D8D8D8"/>
            </a:solidFill>
            <a:prstDash val="solid"/>
            <a:miter lim="800000"/>
            <a:headEnd type="none" w="sm" len="sm"/>
            <a:tailEnd type="none" w="sm" len="sm"/>
          </a:ln>
        </p:spPr>
      </p:cxnSp>
      <p:sp>
        <p:nvSpPr>
          <p:cNvPr id="75" name="Google Shape;75;p21"/>
          <p:cNvSpPr txBox="1">
            <a:spLocks noGrp="1"/>
          </p:cNvSpPr>
          <p:nvPr>
            <p:ph type="body" idx="4"/>
          </p:nvPr>
        </p:nvSpPr>
        <p:spPr>
          <a:xfrm>
            <a:off x="4474028" y="1795950"/>
            <a:ext cx="32004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21"/>
          <p:cNvSpPr txBox="1">
            <a:spLocks noGrp="1"/>
          </p:cNvSpPr>
          <p:nvPr>
            <p:ph type="body" idx="5"/>
          </p:nvPr>
        </p:nvSpPr>
        <p:spPr>
          <a:xfrm>
            <a:off x="4452256" y="2619862"/>
            <a:ext cx="3200400" cy="306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1980"/>
              <a:buNone/>
              <a:defRPr sz="1800"/>
            </a:lvl1pPr>
            <a:lvl2pPr marL="914400" lvl="1" indent="-340360" algn="l">
              <a:lnSpc>
                <a:spcPct val="90000"/>
              </a:lnSpc>
              <a:spcBef>
                <a:spcPts val="500"/>
              </a:spcBef>
              <a:spcAft>
                <a:spcPts val="0"/>
              </a:spcAft>
              <a:buClr>
                <a:srgbClr val="C00000"/>
              </a:buClr>
              <a:buSzPts val="1760"/>
              <a:buFont typeface="Arial"/>
              <a:buChar char="•"/>
              <a:defRPr sz="1600"/>
            </a:lvl2pPr>
            <a:lvl3pPr marL="1371600" lvl="2" indent="-308610" algn="l">
              <a:lnSpc>
                <a:spcPct val="90000"/>
              </a:lnSpc>
              <a:spcBef>
                <a:spcPts val="500"/>
              </a:spcBef>
              <a:spcAft>
                <a:spcPts val="0"/>
              </a:spcAft>
              <a:buClr>
                <a:srgbClr val="C00000"/>
              </a:buClr>
              <a:buSzPts val="1260"/>
              <a:buFont typeface="Courier New"/>
              <a:buChar char="o"/>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7" name="Google Shape;77;p21"/>
          <p:cNvCxnSpPr/>
          <p:nvPr/>
        </p:nvCxnSpPr>
        <p:spPr>
          <a:xfrm rot="10800000">
            <a:off x="7915362" y="2290570"/>
            <a:ext cx="0" cy="3401974"/>
          </a:xfrm>
          <a:prstGeom prst="straightConnector1">
            <a:avLst/>
          </a:prstGeom>
          <a:noFill/>
          <a:ln w="12700" cap="flat" cmpd="sng">
            <a:solidFill>
              <a:srgbClr val="D8D8D8"/>
            </a:solidFill>
            <a:prstDash val="solid"/>
            <a:miter lim="800000"/>
            <a:headEnd type="none" w="sm" len="sm"/>
            <a:tailEnd type="none" w="sm" len="sm"/>
          </a:ln>
        </p:spPr>
      </p:cxnSp>
      <p:sp>
        <p:nvSpPr>
          <p:cNvPr id="78" name="Google Shape;78;p21"/>
          <p:cNvSpPr txBox="1">
            <a:spLocks noGrp="1"/>
          </p:cNvSpPr>
          <p:nvPr>
            <p:ph type="body" idx="6"/>
          </p:nvPr>
        </p:nvSpPr>
        <p:spPr>
          <a:xfrm>
            <a:off x="8153400" y="1795950"/>
            <a:ext cx="32004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21"/>
          <p:cNvSpPr txBox="1">
            <a:spLocks noGrp="1"/>
          </p:cNvSpPr>
          <p:nvPr>
            <p:ph type="body" idx="7"/>
          </p:nvPr>
        </p:nvSpPr>
        <p:spPr>
          <a:xfrm>
            <a:off x="8142514" y="2619862"/>
            <a:ext cx="3200400" cy="306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1980"/>
              <a:buNone/>
              <a:defRPr sz="1800"/>
            </a:lvl1pPr>
            <a:lvl2pPr marL="914400" lvl="1" indent="-340360" algn="l">
              <a:lnSpc>
                <a:spcPct val="90000"/>
              </a:lnSpc>
              <a:spcBef>
                <a:spcPts val="500"/>
              </a:spcBef>
              <a:spcAft>
                <a:spcPts val="0"/>
              </a:spcAft>
              <a:buClr>
                <a:srgbClr val="C00000"/>
              </a:buClr>
              <a:buSzPts val="1760"/>
              <a:buFont typeface="Arial"/>
              <a:buChar char="•"/>
              <a:defRPr sz="1600"/>
            </a:lvl2pPr>
            <a:lvl3pPr marL="1371600" lvl="2" indent="-308610" algn="l">
              <a:lnSpc>
                <a:spcPct val="90000"/>
              </a:lnSpc>
              <a:spcBef>
                <a:spcPts val="500"/>
              </a:spcBef>
              <a:spcAft>
                <a:spcPts val="0"/>
              </a:spcAft>
              <a:buClr>
                <a:srgbClr val="C00000"/>
              </a:buClr>
              <a:buSzPts val="1260"/>
              <a:buFont typeface="Courier New"/>
              <a:buChar char="o"/>
              <a:defRPr sz="14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1"/>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Text with Statistics">
  <p:cSld name="Content - Text with Statistics">
    <p:spTree>
      <p:nvGrpSpPr>
        <p:cNvPr id="1" name="Shape 81"/>
        <p:cNvGrpSpPr/>
        <p:nvPr/>
      </p:nvGrpSpPr>
      <p:grpSpPr>
        <a:xfrm>
          <a:off x="0" y="0"/>
          <a:ext cx="0" cy="0"/>
          <a:chOff x="0" y="0"/>
          <a:chExt cx="0" cy="0"/>
        </a:xfrm>
      </p:grpSpPr>
      <p:sp>
        <p:nvSpPr>
          <p:cNvPr id="82" name="Google Shape;82;p22"/>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22"/>
          <p:cNvSpPr txBox="1">
            <a:spLocks noGrp="1"/>
          </p:cNvSpPr>
          <p:nvPr>
            <p:ph type="title"/>
          </p:nvPr>
        </p:nvSpPr>
        <p:spPr>
          <a:xfrm>
            <a:off x="396873" y="898954"/>
            <a:ext cx="11398253" cy="8388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2"/>
          <p:cNvSpPr txBox="1">
            <a:spLocks noGrp="1"/>
          </p:cNvSpPr>
          <p:nvPr>
            <p:ph type="body" idx="1"/>
          </p:nvPr>
        </p:nvSpPr>
        <p:spPr>
          <a:xfrm>
            <a:off x="396429" y="576942"/>
            <a:ext cx="11398254" cy="2240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sz="1400" b="0"/>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22"/>
          <p:cNvSpPr txBox="1">
            <a:spLocks noGrp="1"/>
          </p:cNvSpPr>
          <p:nvPr>
            <p:ph type="body" idx="2"/>
          </p:nvPr>
        </p:nvSpPr>
        <p:spPr>
          <a:xfrm>
            <a:off x="815975" y="2936138"/>
            <a:ext cx="3200400" cy="71057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SzPts val="7500"/>
              <a:buNone/>
              <a:defRPr sz="7500" b="1" i="0">
                <a:solidFill>
                  <a:schemeClr val="accent1"/>
                </a:solidFill>
                <a:latin typeface="Arial"/>
                <a:ea typeface="Arial"/>
                <a:cs typeface="Arial"/>
                <a:sym typeface="Arial"/>
              </a:defRPr>
            </a:lvl1pPr>
            <a:lvl2pPr marL="914400" lvl="1" indent="-354330" algn="l">
              <a:lnSpc>
                <a:spcPct val="90000"/>
              </a:lnSpc>
              <a:spcBef>
                <a:spcPts val="500"/>
              </a:spcBef>
              <a:spcAft>
                <a:spcPts val="0"/>
              </a:spcAft>
              <a:buSzPts val="1980"/>
              <a:buChar char="•"/>
              <a:defRPr/>
            </a:lvl2pPr>
            <a:lvl3pPr marL="1371600" lvl="2" indent="-331469" algn="l">
              <a:lnSpc>
                <a:spcPct val="90000"/>
              </a:lnSpc>
              <a:spcBef>
                <a:spcPts val="500"/>
              </a:spcBef>
              <a:spcAft>
                <a:spcPts val="0"/>
              </a:spcAft>
              <a:buSzPts val="162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2"/>
          <p:cNvSpPr txBox="1">
            <a:spLocks noGrp="1"/>
          </p:cNvSpPr>
          <p:nvPr>
            <p:ph type="body" idx="3"/>
          </p:nvPr>
        </p:nvSpPr>
        <p:spPr>
          <a:xfrm>
            <a:off x="815983" y="3744683"/>
            <a:ext cx="3200400" cy="598641"/>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SzPts val="1800"/>
              <a:buNone/>
              <a:defRPr sz="18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22"/>
          <p:cNvSpPr txBox="1">
            <a:spLocks noGrp="1"/>
          </p:cNvSpPr>
          <p:nvPr>
            <p:ph type="body" idx="4"/>
          </p:nvPr>
        </p:nvSpPr>
        <p:spPr>
          <a:xfrm>
            <a:off x="815976" y="4343324"/>
            <a:ext cx="3200400" cy="75475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ctr">
              <a:lnSpc>
                <a:spcPct val="90000"/>
              </a:lnSpc>
              <a:spcBef>
                <a:spcPts val="500"/>
              </a:spcBef>
              <a:spcAft>
                <a:spcPts val="0"/>
              </a:spcAft>
              <a:buClr>
                <a:schemeClr val="dk1"/>
              </a:buClr>
              <a:buSzPts val="1100"/>
              <a:buNone/>
              <a:defRPr sz="11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2"/>
          <p:cNvSpPr txBox="1">
            <a:spLocks noGrp="1"/>
          </p:cNvSpPr>
          <p:nvPr>
            <p:ph type="body" idx="5"/>
          </p:nvPr>
        </p:nvSpPr>
        <p:spPr>
          <a:xfrm>
            <a:off x="815975" y="5719560"/>
            <a:ext cx="3200400" cy="2394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1400" b="0"/>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22"/>
          <p:cNvSpPr txBox="1">
            <a:spLocks noGrp="1"/>
          </p:cNvSpPr>
          <p:nvPr>
            <p:ph type="body" idx="6"/>
          </p:nvPr>
        </p:nvSpPr>
        <p:spPr>
          <a:xfrm>
            <a:off x="4362024" y="2936138"/>
            <a:ext cx="3200400" cy="71057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SzPts val="7500"/>
              <a:buNone/>
              <a:defRPr sz="7500" b="1" i="0">
                <a:solidFill>
                  <a:schemeClr val="accent1"/>
                </a:solidFill>
                <a:latin typeface="Arial"/>
                <a:ea typeface="Arial"/>
                <a:cs typeface="Arial"/>
                <a:sym typeface="Arial"/>
              </a:defRPr>
            </a:lvl1pPr>
            <a:lvl2pPr marL="914400" lvl="1" indent="-354330" algn="l">
              <a:lnSpc>
                <a:spcPct val="90000"/>
              </a:lnSpc>
              <a:spcBef>
                <a:spcPts val="500"/>
              </a:spcBef>
              <a:spcAft>
                <a:spcPts val="0"/>
              </a:spcAft>
              <a:buSzPts val="1980"/>
              <a:buChar char="•"/>
              <a:defRPr/>
            </a:lvl2pPr>
            <a:lvl3pPr marL="1371600" lvl="2" indent="-331469" algn="l">
              <a:lnSpc>
                <a:spcPct val="90000"/>
              </a:lnSpc>
              <a:spcBef>
                <a:spcPts val="500"/>
              </a:spcBef>
              <a:spcAft>
                <a:spcPts val="0"/>
              </a:spcAft>
              <a:buSzPts val="162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2"/>
          <p:cNvSpPr txBox="1">
            <a:spLocks noGrp="1"/>
          </p:cNvSpPr>
          <p:nvPr>
            <p:ph type="body" idx="7"/>
          </p:nvPr>
        </p:nvSpPr>
        <p:spPr>
          <a:xfrm>
            <a:off x="4362032" y="3755569"/>
            <a:ext cx="3200400" cy="587755"/>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SzPts val="1800"/>
              <a:buNone/>
              <a:defRPr sz="18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22"/>
          <p:cNvSpPr txBox="1">
            <a:spLocks noGrp="1"/>
          </p:cNvSpPr>
          <p:nvPr>
            <p:ph type="body" idx="8"/>
          </p:nvPr>
        </p:nvSpPr>
        <p:spPr>
          <a:xfrm>
            <a:off x="4362025" y="4343324"/>
            <a:ext cx="3200400" cy="75475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ctr">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2"/>
          <p:cNvSpPr txBox="1">
            <a:spLocks noGrp="1"/>
          </p:cNvSpPr>
          <p:nvPr>
            <p:ph type="body" idx="9"/>
          </p:nvPr>
        </p:nvSpPr>
        <p:spPr>
          <a:xfrm>
            <a:off x="4365086" y="5719560"/>
            <a:ext cx="3200400" cy="2394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1400" b="0"/>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22"/>
          <p:cNvSpPr txBox="1">
            <a:spLocks noGrp="1"/>
          </p:cNvSpPr>
          <p:nvPr>
            <p:ph type="body" idx="13"/>
          </p:nvPr>
        </p:nvSpPr>
        <p:spPr>
          <a:xfrm>
            <a:off x="7908066" y="2936138"/>
            <a:ext cx="3200400" cy="71057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SzPts val="7500"/>
              <a:buNone/>
              <a:defRPr sz="7500" b="1" i="0">
                <a:solidFill>
                  <a:schemeClr val="accent1"/>
                </a:solidFill>
                <a:latin typeface="Arial"/>
                <a:ea typeface="Arial"/>
                <a:cs typeface="Arial"/>
                <a:sym typeface="Arial"/>
              </a:defRPr>
            </a:lvl1pPr>
            <a:lvl2pPr marL="914400" lvl="1" indent="-354330" algn="l">
              <a:lnSpc>
                <a:spcPct val="90000"/>
              </a:lnSpc>
              <a:spcBef>
                <a:spcPts val="500"/>
              </a:spcBef>
              <a:spcAft>
                <a:spcPts val="0"/>
              </a:spcAft>
              <a:buSzPts val="1980"/>
              <a:buChar char="•"/>
              <a:defRPr/>
            </a:lvl2pPr>
            <a:lvl3pPr marL="1371600" lvl="2" indent="-331469" algn="l">
              <a:lnSpc>
                <a:spcPct val="90000"/>
              </a:lnSpc>
              <a:spcBef>
                <a:spcPts val="500"/>
              </a:spcBef>
              <a:spcAft>
                <a:spcPts val="0"/>
              </a:spcAft>
              <a:buSzPts val="162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2"/>
          <p:cNvSpPr txBox="1">
            <a:spLocks noGrp="1"/>
          </p:cNvSpPr>
          <p:nvPr>
            <p:ph type="body" idx="14"/>
          </p:nvPr>
        </p:nvSpPr>
        <p:spPr>
          <a:xfrm>
            <a:off x="7908074" y="3766455"/>
            <a:ext cx="3200400" cy="576869"/>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SzPts val="1800"/>
              <a:buNone/>
              <a:defRPr sz="18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 name="Google Shape;95;p22"/>
          <p:cNvSpPr txBox="1">
            <a:spLocks noGrp="1"/>
          </p:cNvSpPr>
          <p:nvPr>
            <p:ph type="body" idx="15"/>
          </p:nvPr>
        </p:nvSpPr>
        <p:spPr>
          <a:xfrm>
            <a:off x="7908067" y="4343324"/>
            <a:ext cx="3200400" cy="75475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ctr">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2"/>
          <p:cNvSpPr txBox="1">
            <a:spLocks noGrp="1"/>
          </p:cNvSpPr>
          <p:nvPr>
            <p:ph type="body" idx="16"/>
          </p:nvPr>
        </p:nvSpPr>
        <p:spPr>
          <a:xfrm>
            <a:off x="7914198" y="5719560"/>
            <a:ext cx="3200400" cy="2394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400"/>
              <a:buNone/>
              <a:defRPr sz="1400" b="0"/>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7" name="Google Shape;97;p22"/>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 Quote No Image">
  <p:cSld name="Content - Quote No Image">
    <p:spTree>
      <p:nvGrpSpPr>
        <p:cNvPr id="1" name="Shape 98"/>
        <p:cNvGrpSpPr/>
        <p:nvPr/>
      </p:nvGrpSpPr>
      <p:grpSpPr>
        <a:xfrm>
          <a:off x="0" y="0"/>
          <a:ext cx="0" cy="0"/>
          <a:chOff x="0" y="0"/>
          <a:chExt cx="0" cy="0"/>
        </a:xfrm>
      </p:grpSpPr>
      <p:sp>
        <p:nvSpPr>
          <p:cNvPr id="99" name="Google Shape;99;p23"/>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23"/>
          <p:cNvSpPr txBox="1">
            <a:spLocks noGrp="1"/>
          </p:cNvSpPr>
          <p:nvPr>
            <p:ph type="title"/>
          </p:nvPr>
        </p:nvSpPr>
        <p:spPr>
          <a:xfrm>
            <a:off x="850854" y="929898"/>
            <a:ext cx="10944272" cy="3117995"/>
          </a:xfrm>
          <a:prstGeom prst="rect">
            <a:avLst/>
          </a:prstGeom>
          <a:noFill/>
          <a:ln>
            <a:noFill/>
          </a:ln>
        </p:spPr>
        <p:txBody>
          <a:bodyPr spcFirstLastPara="1" wrap="square" lIns="91425" tIns="45700" rIns="91425" bIns="45700" anchor="b" anchorCtr="0">
            <a:normAutofit/>
          </a:bodyPr>
          <a:lstStyle>
            <a:lvl1pPr lvl="0" algn="l">
              <a:lnSpc>
                <a:spcPct val="140000"/>
              </a:lnSpc>
              <a:spcBef>
                <a:spcPts val="0"/>
              </a:spcBef>
              <a:spcAft>
                <a:spcPts val="0"/>
              </a:spcAft>
              <a:buClr>
                <a:schemeClr val="dk1"/>
              </a:buClr>
              <a:buSzPts val="3600"/>
              <a:buFont typeface="Arial"/>
              <a:buNone/>
              <a:defRPr sz="3600"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3"/>
          <p:cNvSpPr txBox="1">
            <a:spLocks noGrp="1"/>
          </p:cNvSpPr>
          <p:nvPr>
            <p:ph type="body" idx="1"/>
          </p:nvPr>
        </p:nvSpPr>
        <p:spPr>
          <a:xfrm>
            <a:off x="850853" y="4280104"/>
            <a:ext cx="10944273" cy="3651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640"/>
              <a:buNone/>
              <a:defRPr b="1"/>
            </a:lvl1pPr>
            <a:lvl2pPr marL="914400" lvl="1" indent="-382269" algn="l">
              <a:lnSpc>
                <a:spcPct val="90000"/>
              </a:lnSpc>
              <a:spcBef>
                <a:spcPts val="500"/>
              </a:spcBef>
              <a:spcAft>
                <a:spcPts val="0"/>
              </a:spcAft>
              <a:buClr>
                <a:srgbClr val="C00000"/>
              </a:buClr>
              <a:buSzPts val="2420"/>
              <a:buFont typeface="Arial"/>
              <a:buChar char="•"/>
              <a:defRPr/>
            </a:lvl2pPr>
            <a:lvl3pPr marL="1371600" lvl="2" indent="-342900" algn="l">
              <a:lnSpc>
                <a:spcPct val="90000"/>
              </a:lnSpc>
              <a:spcBef>
                <a:spcPts val="500"/>
              </a:spcBef>
              <a:spcAft>
                <a:spcPts val="0"/>
              </a:spcAft>
              <a:buClr>
                <a:srgbClr val="C00000"/>
              </a:buClr>
              <a:buSzPts val="1800"/>
              <a:buFont typeface="Courier New"/>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3"/>
          <p:cNvSpPr txBox="1">
            <a:spLocks noGrp="1"/>
          </p:cNvSpPr>
          <p:nvPr>
            <p:ph type="body" idx="2"/>
          </p:nvPr>
        </p:nvSpPr>
        <p:spPr>
          <a:xfrm>
            <a:off x="850852" y="4676732"/>
            <a:ext cx="10944271" cy="3651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100"/>
              <a:buNone/>
              <a:defRPr sz="11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3"/>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 Text with Icons">
  <p:cSld name="Content - Text with Icons">
    <p:spTree>
      <p:nvGrpSpPr>
        <p:cNvPr id="1" name="Shape 104"/>
        <p:cNvGrpSpPr/>
        <p:nvPr/>
      </p:nvGrpSpPr>
      <p:grpSpPr>
        <a:xfrm>
          <a:off x="0" y="0"/>
          <a:ext cx="0" cy="0"/>
          <a:chOff x="0" y="0"/>
          <a:chExt cx="0" cy="0"/>
        </a:xfrm>
      </p:grpSpPr>
      <p:sp>
        <p:nvSpPr>
          <p:cNvPr id="105" name="Google Shape;105;p24"/>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24"/>
          <p:cNvSpPr txBox="1">
            <a:spLocks noGrp="1"/>
          </p:cNvSpPr>
          <p:nvPr>
            <p:ph type="title"/>
          </p:nvPr>
        </p:nvSpPr>
        <p:spPr>
          <a:xfrm>
            <a:off x="396872" y="1556657"/>
            <a:ext cx="4647568" cy="20249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4"/>
          <p:cNvSpPr txBox="1">
            <a:spLocks noGrp="1"/>
          </p:cNvSpPr>
          <p:nvPr>
            <p:ph type="body" idx="1"/>
          </p:nvPr>
        </p:nvSpPr>
        <p:spPr>
          <a:xfrm>
            <a:off x="385986" y="3619779"/>
            <a:ext cx="4647568" cy="10558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lvl1pPr>
            <a:lvl2pPr marL="914400" lvl="1" indent="-228600" algn="l">
              <a:lnSpc>
                <a:spcPct val="90000"/>
              </a:lnSpc>
              <a:spcBef>
                <a:spcPts val="500"/>
              </a:spcBef>
              <a:spcAft>
                <a:spcPts val="0"/>
              </a:spcAft>
              <a:buSzPts val="2200"/>
              <a:buNone/>
              <a:defRPr sz="2000"/>
            </a:lvl2pPr>
            <a:lvl3pPr marL="1371600" lvl="2" indent="-228600" algn="l">
              <a:lnSpc>
                <a:spcPct val="90000"/>
              </a:lnSpc>
              <a:spcBef>
                <a:spcPts val="500"/>
              </a:spcBef>
              <a:spcAft>
                <a:spcPts val="0"/>
              </a:spcAft>
              <a:buSzPts val="162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8" name="Google Shape;108;p24"/>
          <p:cNvCxnSpPr/>
          <p:nvPr/>
        </p:nvCxnSpPr>
        <p:spPr>
          <a:xfrm rot="10800000">
            <a:off x="5408233" y="873264"/>
            <a:ext cx="0" cy="4705784"/>
          </a:xfrm>
          <a:prstGeom prst="straightConnector1">
            <a:avLst/>
          </a:prstGeom>
          <a:noFill/>
          <a:ln w="12700" cap="flat" cmpd="sng">
            <a:solidFill>
              <a:srgbClr val="D8D8D8"/>
            </a:solidFill>
            <a:prstDash val="solid"/>
            <a:miter lim="800000"/>
            <a:headEnd type="none" w="sm" len="sm"/>
            <a:tailEnd type="none" w="sm" len="sm"/>
          </a:ln>
        </p:spPr>
      </p:cxnSp>
      <p:sp>
        <p:nvSpPr>
          <p:cNvPr id="109" name="Google Shape;109;p24"/>
          <p:cNvSpPr>
            <a:spLocks noGrp="1"/>
          </p:cNvSpPr>
          <p:nvPr>
            <p:ph type="pic" idx="2"/>
          </p:nvPr>
        </p:nvSpPr>
        <p:spPr>
          <a:xfrm>
            <a:off x="5839276" y="1186651"/>
            <a:ext cx="914400" cy="914400"/>
          </a:xfrm>
          <a:prstGeom prst="rect">
            <a:avLst/>
          </a:prstGeom>
          <a:noFill/>
          <a:ln>
            <a:noFill/>
          </a:ln>
        </p:spPr>
      </p:sp>
      <p:sp>
        <p:nvSpPr>
          <p:cNvPr id="110" name="Google Shape;110;p24"/>
          <p:cNvSpPr txBox="1">
            <a:spLocks noGrp="1"/>
          </p:cNvSpPr>
          <p:nvPr>
            <p:ph type="body" idx="3"/>
          </p:nvPr>
        </p:nvSpPr>
        <p:spPr>
          <a:xfrm>
            <a:off x="6905270" y="1197473"/>
            <a:ext cx="4889860" cy="29698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800"/>
              <a:buNone/>
              <a:defRPr sz="18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24"/>
          <p:cNvSpPr txBox="1">
            <a:spLocks noGrp="1"/>
          </p:cNvSpPr>
          <p:nvPr>
            <p:ph type="body" idx="4"/>
          </p:nvPr>
        </p:nvSpPr>
        <p:spPr>
          <a:xfrm>
            <a:off x="6905263" y="1494459"/>
            <a:ext cx="4889860" cy="7547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100"/>
              <a:buNone/>
              <a:defRPr sz="11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4"/>
          <p:cNvSpPr>
            <a:spLocks noGrp="1"/>
          </p:cNvSpPr>
          <p:nvPr>
            <p:ph type="pic" idx="5"/>
          </p:nvPr>
        </p:nvSpPr>
        <p:spPr>
          <a:xfrm>
            <a:off x="5839269" y="2625206"/>
            <a:ext cx="914400" cy="914400"/>
          </a:xfrm>
          <a:prstGeom prst="rect">
            <a:avLst/>
          </a:prstGeom>
          <a:noFill/>
          <a:ln>
            <a:noFill/>
          </a:ln>
        </p:spPr>
      </p:sp>
      <p:sp>
        <p:nvSpPr>
          <p:cNvPr id="113" name="Google Shape;113;p24"/>
          <p:cNvSpPr txBox="1">
            <a:spLocks noGrp="1"/>
          </p:cNvSpPr>
          <p:nvPr>
            <p:ph type="body" idx="6"/>
          </p:nvPr>
        </p:nvSpPr>
        <p:spPr>
          <a:xfrm>
            <a:off x="6905263" y="2650316"/>
            <a:ext cx="4889860" cy="29698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800"/>
              <a:buNone/>
              <a:defRPr sz="18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24"/>
          <p:cNvSpPr txBox="1">
            <a:spLocks noGrp="1"/>
          </p:cNvSpPr>
          <p:nvPr>
            <p:ph type="body" idx="7"/>
          </p:nvPr>
        </p:nvSpPr>
        <p:spPr>
          <a:xfrm>
            <a:off x="6905256" y="2933014"/>
            <a:ext cx="4889860" cy="7547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100"/>
              <a:buNone/>
              <a:defRPr sz="11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4"/>
          <p:cNvSpPr>
            <a:spLocks noGrp="1"/>
          </p:cNvSpPr>
          <p:nvPr>
            <p:ph type="pic" idx="8"/>
          </p:nvPr>
        </p:nvSpPr>
        <p:spPr>
          <a:xfrm>
            <a:off x="5839269" y="3984098"/>
            <a:ext cx="914400" cy="914400"/>
          </a:xfrm>
          <a:prstGeom prst="rect">
            <a:avLst/>
          </a:prstGeom>
          <a:noFill/>
          <a:ln>
            <a:noFill/>
          </a:ln>
        </p:spPr>
      </p:sp>
      <p:sp>
        <p:nvSpPr>
          <p:cNvPr id="116" name="Google Shape;116;p24"/>
          <p:cNvSpPr txBox="1">
            <a:spLocks noGrp="1"/>
          </p:cNvSpPr>
          <p:nvPr>
            <p:ph type="body" idx="9"/>
          </p:nvPr>
        </p:nvSpPr>
        <p:spPr>
          <a:xfrm>
            <a:off x="6905263" y="3994920"/>
            <a:ext cx="4889860" cy="29698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800"/>
              <a:buNone/>
              <a:defRPr sz="18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4"/>
          <p:cNvSpPr txBox="1">
            <a:spLocks noGrp="1"/>
          </p:cNvSpPr>
          <p:nvPr>
            <p:ph type="body" idx="13"/>
          </p:nvPr>
        </p:nvSpPr>
        <p:spPr>
          <a:xfrm>
            <a:off x="6905256" y="4291906"/>
            <a:ext cx="4889860" cy="75475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100"/>
              <a:buNone/>
              <a:defRPr sz="11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4"/>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 Team 3">
  <p:cSld name="Content - Team 3">
    <p:spTree>
      <p:nvGrpSpPr>
        <p:cNvPr id="1" name="Shape 119"/>
        <p:cNvGrpSpPr/>
        <p:nvPr/>
      </p:nvGrpSpPr>
      <p:grpSpPr>
        <a:xfrm>
          <a:off x="0" y="0"/>
          <a:ext cx="0" cy="0"/>
          <a:chOff x="0" y="0"/>
          <a:chExt cx="0" cy="0"/>
        </a:xfrm>
      </p:grpSpPr>
      <p:sp>
        <p:nvSpPr>
          <p:cNvPr id="120" name="Google Shape;120;p25"/>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5"/>
          <p:cNvSpPr txBox="1">
            <a:spLocks noGrp="1"/>
          </p:cNvSpPr>
          <p:nvPr>
            <p:ph type="title"/>
          </p:nvPr>
        </p:nvSpPr>
        <p:spPr>
          <a:xfrm>
            <a:off x="396874" y="1214845"/>
            <a:ext cx="4175126" cy="20576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5"/>
          <p:cNvSpPr txBox="1">
            <a:spLocks noGrp="1"/>
          </p:cNvSpPr>
          <p:nvPr>
            <p:ph type="body" idx="1"/>
          </p:nvPr>
        </p:nvSpPr>
        <p:spPr>
          <a:xfrm>
            <a:off x="385986" y="3299740"/>
            <a:ext cx="4186014" cy="24283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368300" algn="l">
              <a:lnSpc>
                <a:spcPct val="90000"/>
              </a:lnSpc>
              <a:spcBef>
                <a:spcPts val="500"/>
              </a:spcBef>
              <a:spcAft>
                <a:spcPts val="0"/>
              </a:spcAft>
              <a:buClr>
                <a:srgbClr val="C00000"/>
              </a:buClr>
              <a:buSzPts val="2200"/>
              <a:buFont typeface="Arial"/>
              <a:buChar char="•"/>
              <a:defRPr sz="2000">
                <a:solidFill>
                  <a:schemeClr val="dk1"/>
                </a:solidFill>
              </a:defRPr>
            </a:lvl2pPr>
            <a:lvl3pPr marL="1371600" lvl="2" indent="-228600" algn="l">
              <a:lnSpc>
                <a:spcPct val="90000"/>
              </a:lnSpc>
              <a:spcBef>
                <a:spcPts val="500"/>
              </a:spcBef>
              <a:spcAft>
                <a:spcPts val="0"/>
              </a:spcAft>
              <a:buSzPts val="162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5"/>
          <p:cNvSpPr>
            <a:spLocks noGrp="1"/>
          </p:cNvSpPr>
          <p:nvPr>
            <p:ph type="pic" idx="2"/>
          </p:nvPr>
        </p:nvSpPr>
        <p:spPr>
          <a:xfrm>
            <a:off x="4837311" y="2052817"/>
            <a:ext cx="2077591" cy="1676742"/>
          </a:xfrm>
          <a:prstGeom prst="rect">
            <a:avLst/>
          </a:prstGeom>
          <a:noFill/>
          <a:ln>
            <a:noFill/>
          </a:ln>
        </p:spPr>
      </p:sp>
      <p:sp>
        <p:nvSpPr>
          <p:cNvPr id="124" name="Google Shape;124;p25"/>
          <p:cNvSpPr txBox="1">
            <a:spLocks noGrp="1"/>
          </p:cNvSpPr>
          <p:nvPr>
            <p:ph type="body" idx="3"/>
          </p:nvPr>
        </p:nvSpPr>
        <p:spPr>
          <a:xfrm>
            <a:off x="4739337" y="3762103"/>
            <a:ext cx="2225340" cy="381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00"/>
              <a:buNone/>
              <a:defRPr sz="1600" b="1">
                <a:solidFill>
                  <a:schemeClr val="dk1"/>
                </a:solidFill>
              </a:defRPr>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25"/>
          <p:cNvSpPr txBox="1">
            <a:spLocks noGrp="1"/>
          </p:cNvSpPr>
          <p:nvPr>
            <p:ph type="body" idx="4"/>
          </p:nvPr>
        </p:nvSpPr>
        <p:spPr>
          <a:xfrm>
            <a:off x="4739337" y="4164162"/>
            <a:ext cx="2077592" cy="5130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400"/>
              <a:buNone/>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5"/>
          <p:cNvSpPr>
            <a:spLocks noGrp="1"/>
          </p:cNvSpPr>
          <p:nvPr>
            <p:ph type="pic" idx="5"/>
          </p:nvPr>
        </p:nvSpPr>
        <p:spPr>
          <a:xfrm>
            <a:off x="7269480" y="2052817"/>
            <a:ext cx="2077591" cy="1676742"/>
          </a:xfrm>
          <a:prstGeom prst="rect">
            <a:avLst/>
          </a:prstGeom>
          <a:noFill/>
          <a:ln>
            <a:noFill/>
          </a:ln>
        </p:spPr>
      </p:sp>
      <p:sp>
        <p:nvSpPr>
          <p:cNvPr id="127" name="Google Shape;127;p25"/>
          <p:cNvSpPr txBox="1">
            <a:spLocks noGrp="1"/>
          </p:cNvSpPr>
          <p:nvPr>
            <p:ph type="body" idx="6"/>
          </p:nvPr>
        </p:nvSpPr>
        <p:spPr>
          <a:xfrm>
            <a:off x="7171506" y="3762103"/>
            <a:ext cx="2209799" cy="381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00"/>
              <a:buNone/>
              <a:defRPr sz="1600" b="1">
                <a:solidFill>
                  <a:schemeClr val="dk1"/>
                </a:solidFill>
              </a:defRPr>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25"/>
          <p:cNvSpPr txBox="1">
            <a:spLocks noGrp="1"/>
          </p:cNvSpPr>
          <p:nvPr>
            <p:ph type="body" idx="7"/>
          </p:nvPr>
        </p:nvSpPr>
        <p:spPr>
          <a:xfrm>
            <a:off x="7171506" y="4164162"/>
            <a:ext cx="2077592" cy="5130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400"/>
              <a:buNone/>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5"/>
          <p:cNvSpPr>
            <a:spLocks noGrp="1"/>
          </p:cNvSpPr>
          <p:nvPr>
            <p:ph type="pic" idx="8"/>
          </p:nvPr>
        </p:nvSpPr>
        <p:spPr>
          <a:xfrm>
            <a:off x="9707880" y="2052817"/>
            <a:ext cx="2077591" cy="1676742"/>
          </a:xfrm>
          <a:prstGeom prst="rect">
            <a:avLst/>
          </a:prstGeom>
          <a:noFill/>
          <a:ln>
            <a:noFill/>
          </a:ln>
        </p:spPr>
      </p:sp>
      <p:sp>
        <p:nvSpPr>
          <p:cNvPr id="130" name="Google Shape;130;p25"/>
          <p:cNvSpPr txBox="1">
            <a:spLocks noGrp="1"/>
          </p:cNvSpPr>
          <p:nvPr>
            <p:ph type="body" idx="9"/>
          </p:nvPr>
        </p:nvSpPr>
        <p:spPr>
          <a:xfrm>
            <a:off x="9609906" y="3762103"/>
            <a:ext cx="2220685" cy="381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00"/>
              <a:buNone/>
              <a:defRPr sz="1600" b="1">
                <a:solidFill>
                  <a:schemeClr val="dk1"/>
                </a:solidFill>
              </a:defRPr>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25"/>
          <p:cNvSpPr txBox="1">
            <a:spLocks noGrp="1"/>
          </p:cNvSpPr>
          <p:nvPr>
            <p:ph type="body" idx="13"/>
          </p:nvPr>
        </p:nvSpPr>
        <p:spPr>
          <a:xfrm>
            <a:off x="9609906" y="4164162"/>
            <a:ext cx="2077592" cy="5130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400"/>
              <a:buNone/>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5"/>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 Team 6">
  <p:cSld name="Content - Team 6">
    <p:spTree>
      <p:nvGrpSpPr>
        <p:cNvPr id="1" name="Shape 133"/>
        <p:cNvGrpSpPr/>
        <p:nvPr/>
      </p:nvGrpSpPr>
      <p:grpSpPr>
        <a:xfrm>
          <a:off x="0" y="0"/>
          <a:ext cx="0" cy="0"/>
          <a:chOff x="0" y="0"/>
          <a:chExt cx="0" cy="0"/>
        </a:xfrm>
      </p:grpSpPr>
      <p:sp>
        <p:nvSpPr>
          <p:cNvPr id="134" name="Google Shape;134;p26"/>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6"/>
          <p:cNvSpPr txBox="1">
            <a:spLocks noGrp="1"/>
          </p:cNvSpPr>
          <p:nvPr>
            <p:ph type="title"/>
          </p:nvPr>
        </p:nvSpPr>
        <p:spPr>
          <a:xfrm>
            <a:off x="396874" y="1214845"/>
            <a:ext cx="4175126" cy="20576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6"/>
          <p:cNvSpPr txBox="1">
            <a:spLocks noGrp="1"/>
          </p:cNvSpPr>
          <p:nvPr>
            <p:ph type="body" idx="1"/>
          </p:nvPr>
        </p:nvSpPr>
        <p:spPr>
          <a:xfrm>
            <a:off x="385986" y="3299740"/>
            <a:ext cx="4186014" cy="24283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368300" algn="l">
              <a:lnSpc>
                <a:spcPct val="90000"/>
              </a:lnSpc>
              <a:spcBef>
                <a:spcPts val="500"/>
              </a:spcBef>
              <a:spcAft>
                <a:spcPts val="0"/>
              </a:spcAft>
              <a:buClr>
                <a:srgbClr val="C00000"/>
              </a:buClr>
              <a:buSzPts val="2200"/>
              <a:buFont typeface="Arial"/>
              <a:buChar char="•"/>
              <a:defRPr sz="2000">
                <a:solidFill>
                  <a:schemeClr val="dk1"/>
                </a:solidFill>
              </a:defRPr>
            </a:lvl2pPr>
            <a:lvl3pPr marL="1371600" lvl="2" indent="-228600" algn="l">
              <a:lnSpc>
                <a:spcPct val="90000"/>
              </a:lnSpc>
              <a:spcBef>
                <a:spcPts val="500"/>
              </a:spcBef>
              <a:spcAft>
                <a:spcPts val="0"/>
              </a:spcAft>
              <a:buSzPts val="162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6"/>
          <p:cNvSpPr>
            <a:spLocks noGrp="1"/>
          </p:cNvSpPr>
          <p:nvPr>
            <p:ph type="pic" idx="2"/>
          </p:nvPr>
        </p:nvSpPr>
        <p:spPr>
          <a:xfrm>
            <a:off x="4837311" y="696457"/>
            <a:ext cx="2077591" cy="1676742"/>
          </a:xfrm>
          <a:prstGeom prst="rect">
            <a:avLst/>
          </a:prstGeom>
          <a:noFill/>
          <a:ln>
            <a:noFill/>
          </a:ln>
        </p:spPr>
      </p:sp>
      <p:sp>
        <p:nvSpPr>
          <p:cNvPr id="138" name="Google Shape;138;p26"/>
          <p:cNvSpPr txBox="1">
            <a:spLocks noGrp="1"/>
          </p:cNvSpPr>
          <p:nvPr>
            <p:ph type="body" idx="3"/>
          </p:nvPr>
        </p:nvSpPr>
        <p:spPr>
          <a:xfrm>
            <a:off x="4739337" y="2405743"/>
            <a:ext cx="2225340" cy="381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00"/>
              <a:buNone/>
              <a:defRPr sz="1600" b="1">
                <a:solidFill>
                  <a:schemeClr val="dk1"/>
                </a:solidFill>
              </a:defRPr>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26"/>
          <p:cNvSpPr txBox="1">
            <a:spLocks noGrp="1"/>
          </p:cNvSpPr>
          <p:nvPr>
            <p:ph type="body" idx="4"/>
          </p:nvPr>
        </p:nvSpPr>
        <p:spPr>
          <a:xfrm>
            <a:off x="4739337" y="2807802"/>
            <a:ext cx="2077592" cy="5130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400"/>
              <a:buNone/>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26"/>
          <p:cNvSpPr>
            <a:spLocks noGrp="1"/>
          </p:cNvSpPr>
          <p:nvPr>
            <p:ph type="pic" idx="5"/>
          </p:nvPr>
        </p:nvSpPr>
        <p:spPr>
          <a:xfrm>
            <a:off x="7269480" y="696457"/>
            <a:ext cx="2077591" cy="1676742"/>
          </a:xfrm>
          <a:prstGeom prst="rect">
            <a:avLst/>
          </a:prstGeom>
          <a:noFill/>
          <a:ln>
            <a:noFill/>
          </a:ln>
        </p:spPr>
      </p:sp>
      <p:sp>
        <p:nvSpPr>
          <p:cNvPr id="141" name="Google Shape;141;p26"/>
          <p:cNvSpPr txBox="1">
            <a:spLocks noGrp="1"/>
          </p:cNvSpPr>
          <p:nvPr>
            <p:ph type="body" idx="6"/>
          </p:nvPr>
        </p:nvSpPr>
        <p:spPr>
          <a:xfrm>
            <a:off x="7171506" y="2405743"/>
            <a:ext cx="2209799" cy="381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00"/>
              <a:buNone/>
              <a:defRPr sz="1600" b="1">
                <a:solidFill>
                  <a:schemeClr val="dk1"/>
                </a:solidFill>
              </a:defRPr>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2" name="Google Shape;142;p26"/>
          <p:cNvSpPr txBox="1">
            <a:spLocks noGrp="1"/>
          </p:cNvSpPr>
          <p:nvPr>
            <p:ph type="body" idx="7"/>
          </p:nvPr>
        </p:nvSpPr>
        <p:spPr>
          <a:xfrm>
            <a:off x="7171506" y="2807802"/>
            <a:ext cx="2077592" cy="5130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400"/>
              <a:buNone/>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6"/>
          <p:cNvSpPr>
            <a:spLocks noGrp="1"/>
          </p:cNvSpPr>
          <p:nvPr>
            <p:ph type="pic" idx="8"/>
          </p:nvPr>
        </p:nvSpPr>
        <p:spPr>
          <a:xfrm>
            <a:off x="9707880" y="696457"/>
            <a:ext cx="2077591" cy="1676742"/>
          </a:xfrm>
          <a:prstGeom prst="rect">
            <a:avLst/>
          </a:prstGeom>
          <a:noFill/>
          <a:ln>
            <a:noFill/>
          </a:ln>
        </p:spPr>
      </p:sp>
      <p:sp>
        <p:nvSpPr>
          <p:cNvPr id="144" name="Google Shape;144;p26"/>
          <p:cNvSpPr txBox="1">
            <a:spLocks noGrp="1"/>
          </p:cNvSpPr>
          <p:nvPr>
            <p:ph type="body" idx="9"/>
          </p:nvPr>
        </p:nvSpPr>
        <p:spPr>
          <a:xfrm>
            <a:off x="9609906" y="2405743"/>
            <a:ext cx="2220685" cy="381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00"/>
              <a:buNone/>
              <a:defRPr sz="1600" b="1">
                <a:solidFill>
                  <a:schemeClr val="dk1"/>
                </a:solidFill>
              </a:defRPr>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26"/>
          <p:cNvSpPr txBox="1">
            <a:spLocks noGrp="1"/>
          </p:cNvSpPr>
          <p:nvPr>
            <p:ph type="body" idx="13"/>
          </p:nvPr>
        </p:nvSpPr>
        <p:spPr>
          <a:xfrm>
            <a:off x="9609906" y="2807802"/>
            <a:ext cx="2077592" cy="5130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400"/>
              <a:buNone/>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6"/>
          <p:cNvSpPr>
            <a:spLocks noGrp="1"/>
          </p:cNvSpPr>
          <p:nvPr>
            <p:ph type="pic" idx="14"/>
          </p:nvPr>
        </p:nvSpPr>
        <p:spPr>
          <a:xfrm>
            <a:off x="4837311" y="3581400"/>
            <a:ext cx="2077591" cy="1676742"/>
          </a:xfrm>
          <a:prstGeom prst="rect">
            <a:avLst/>
          </a:prstGeom>
          <a:noFill/>
          <a:ln>
            <a:noFill/>
          </a:ln>
        </p:spPr>
      </p:sp>
      <p:sp>
        <p:nvSpPr>
          <p:cNvPr id="147" name="Google Shape;147;p26"/>
          <p:cNvSpPr txBox="1">
            <a:spLocks noGrp="1"/>
          </p:cNvSpPr>
          <p:nvPr>
            <p:ph type="body" idx="15"/>
          </p:nvPr>
        </p:nvSpPr>
        <p:spPr>
          <a:xfrm>
            <a:off x="4739337" y="5290686"/>
            <a:ext cx="2225340" cy="381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00"/>
              <a:buNone/>
              <a:defRPr sz="1600" b="1">
                <a:solidFill>
                  <a:schemeClr val="dk1"/>
                </a:solidFill>
              </a:defRPr>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26"/>
          <p:cNvSpPr txBox="1">
            <a:spLocks noGrp="1"/>
          </p:cNvSpPr>
          <p:nvPr>
            <p:ph type="body" idx="16"/>
          </p:nvPr>
        </p:nvSpPr>
        <p:spPr>
          <a:xfrm>
            <a:off x="4739337" y="5692745"/>
            <a:ext cx="2077592" cy="5130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400"/>
              <a:buNone/>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6"/>
          <p:cNvSpPr>
            <a:spLocks noGrp="1"/>
          </p:cNvSpPr>
          <p:nvPr>
            <p:ph type="pic" idx="17"/>
          </p:nvPr>
        </p:nvSpPr>
        <p:spPr>
          <a:xfrm>
            <a:off x="7269480" y="3581400"/>
            <a:ext cx="2077591" cy="1676742"/>
          </a:xfrm>
          <a:prstGeom prst="rect">
            <a:avLst/>
          </a:prstGeom>
          <a:noFill/>
          <a:ln>
            <a:noFill/>
          </a:ln>
        </p:spPr>
      </p:sp>
      <p:sp>
        <p:nvSpPr>
          <p:cNvPr id="150" name="Google Shape;150;p26"/>
          <p:cNvSpPr txBox="1">
            <a:spLocks noGrp="1"/>
          </p:cNvSpPr>
          <p:nvPr>
            <p:ph type="body" idx="18"/>
          </p:nvPr>
        </p:nvSpPr>
        <p:spPr>
          <a:xfrm>
            <a:off x="7171506" y="5290686"/>
            <a:ext cx="2209799" cy="381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00"/>
              <a:buNone/>
              <a:defRPr sz="1600" b="1">
                <a:solidFill>
                  <a:schemeClr val="dk1"/>
                </a:solidFill>
              </a:defRPr>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26"/>
          <p:cNvSpPr txBox="1">
            <a:spLocks noGrp="1"/>
          </p:cNvSpPr>
          <p:nvPr>
            <p:ph type="body" idx="19"/>
          </p:nvPr>
        </p:nvSpPr>
        <p:spPr>
          <a:xfrm>
            <a:off x="7171506" y="5692745"/>
            <a:ext cx="2077592" cy="5130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400"/>
              <a:buNone/>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6"/>
          <p:cNvSpPr>
            <a:spLocks noGrp="1"/>
          </p:cNvSpPr>
          <p:nvPr>
            <p:ph type="pic" idx="20"/>
          </p:nvPr>
        </p:nvSpPr>
        <p:spPr>
          <a:xfrm>
            <a:off x="9707880" y="3581400"/>
            <a:ext cx="2077591" cy="1676742"/>
          </a:xfrm>
          <a:prstGeom prst="rect">
            <a:avLst/>
          </a:prstGeom>
          <a:noFill/>
          <a:ln>
            <a:noFill/>
          </a:ln>
        </p:spPr>
      </p:sp>
      <p:sp>
        <p:nvSpPr>
          <p:cNvPr id="153" name="Google Shape;153;p26"/>
          <p:cNvSpPr txBox="1">
            <a:spLocks noGrp="1"/>
          </p:cNvSpPr>
          <p:nvPr>
            <p:ph type="body" idx="21"/>
          </p:nvPr>
        </p:nvSpPr>
        <p:spPr>
          <a:xfrm>
            <a:off x="9609906" y="5290686"/>
            <a:ext cx="2220685" cy="381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1600"/>
              <a:buNone/>
              <a:defRPr sz="1600" b="1">
                <a:solidFill>
                  <a:schemeClr val="dk1"/>
                </a:solidFill>
              </a:defRPr>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4" name="Google Shape;154;p26"/>
          <p:cNvSpPr txBox="1">
            <a:spLocks noGrp="1"/>
          </p:cNvSpPr>
          <p:nvPr>
            <p:ph type="body" idx="22"/>
          </p:nvPr>
        </p:nvSpPr>
        <p:spPr>
          <a:xfrm>
            <a:off x="9609906" y="5692745"/>
            <a:ext cx="2077592" cy="5130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080"/>
              <a:buNone/>
              <a:defRPr sz="1200"/>
            </a:lvl3pPr>
            <a:lvl4pPr marL="1828800" lvl="3" indent="-228600" algn="l">
              <a:lnSpc>
                <a:spcPct val="90000"/>
              </a:lnSpc>
              <a:spcBef>
                <a:spcPts val="500"/>
              </a:spcBef>
              <a:spcAft>
                <a:spcPts val="0"/>
              </a:spcAft>
              <a:buSzPts val="1100"/>
              <a:buNone/>
              <a:defRPr sz="1100"/>
            </a:lvl4pPr>
            <a:lvl5pPr marL="2286000" lvl="4" indent="-228600" algn="l">
              <a:lnSpc>
                <a:spcPct val="90000"/>
              </a:lnSpc>
              <a:spcBef>
                <a:spcPts val="500"/>
              </a:spcBef>
              <a:spcAft>
                <a:spcPts val="0"/>
              </a:spcAft>
              <a:buClr>
                <a:schemeClr val="dk1"/>
              </a:buClr>
              <a:buSzPts val="1400"/>
              <a:buNone/>
              <a:defRPr sz="1400"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6"/>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 1 Full Page Image">
  <p:cSld name="Content - 1 Full Page Image">
    <p:spTree>
      <p:nvGrpSpPr>
        <p:cNvPr id="1" name="Shape 156"/>
        <p:cNvGrpSpPr/>
        <p:nvPr/>
      </p:nvGrpSpPr>
      <p:grpSpPr>
        <a:xfrm>
          <a:off x="0" y="0"/>
          <a:ext cx="0" cy="0"/>
          <a:chOff x="0" y="0"/>
          <a:chExt cx="0" cy="0"/>
        </a:xfrm>
      </p:grpSpPr>
      <p:sp>
        <p:nvSpPr>
          <p:cNvPr id="157" name="Google Shape;157;p27"/>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27"/>
          <p:cNvSpPr>
            <a:spLocks noGrp="1"/>
          </p:cNvSpPr>
          <p:nvPr>
            <p:ph type="pic" idx="2"/>
          </p:nvPr>
        </p:nvSpPr>
        <p:spPr>
          <a:xfrm>
            <a:off x="381000" y="381000"/>
            <a:ext cx="11414127" cy="5766413"/>
          </a:xfrm>
          <a:prstGeom prst="rect">
            <a:avLst/>
          </a:prstGeom>
          <a:noFill/>
          <a:ln>
            <a:noFill/>
          </a:ln>
        </p:spPr>
      </p:sp>
      <p:sp>
        <p:nvSpPr>
          <p:cNvPr id="159" name="Google Shape;159;p27"/>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 3 Images">
  <p:cSld name="Content - 3 Images">
    <p:spTree>
      <p:nvGrpSpPr>
        <p:cNvPr id="1" name="Shape 160"/>
        <p:cNvGrpSpPr/>
        <p:nvPr/>
      </p:nvGrpSpPr>
      <p:grpSpPr>
        <a:xfrm>
          <a:off x="0" y="0"/>
          <a:ext cx="0" cy="0"/>
          <a:chOff x="0" y="0"/>
          <a:chExt cx="0" cy="0"/>
        </a:xfrm>
      </p:grpSpPr>
      <p:sp>
        <p:nvSpPr>
          <p:cNvPr id="161" name="Google Shape;161;p28"/>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28"/>
          <p:cNvSpPr txBox="1">
            <a:spLocks noGrp="1"/>
          </p:cNvSpPr>
          <p:nvPr>
            <p:ph type="title"/>
          </p:nvPr>
        </p:nvSpPr>
        <p:spPr>
          <a:xfrm>
            <a:off x="396872" y="1105116"/>
            <a:ext cx="4164242" cy="195079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8"/>
          <p:cNvSpPr txBox="1">
            <a:spLocks noGrp="1"/>
          </p:cNvSpPr>
          <p:nvPr>
            <p:ph type="body" idx="1"/>
          </p:nvPr>
        </p:nvSpPr>
        <p:spPr>
          <a:xfrm>
            <a:off x="407758" y="3055909"/>
            <a:ext cx="4164242" cy="24283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lvl1pPr>
            <a:lvl2pPr marL="914400" lvl="1" indent="-368300" algn="l">
              <a:lnSpc>
                <a:spcPct val="90000"/>
              </a:lnSpc>
              <a:spcBef>
                <a:spcPts val="500"/>
              </a:spcBef>
              <a:spcAft>
                <a:spcPts val="0"/>
              </a:spcAft>
              <a:buClr>
                <a:srgbClr val="C00000"/>
              </a:buClr>
              <a:buSzPts val="2200"/>
              <a:buFont typeface="Arial"/>
              <a:buChar char="•"/>
              <a:defRPr sz="2000"/>
            </a:lvl2pPr>
            <a:lvl3pPr marL="1371600" lvl="2" indent="-331469" algn="l">
              <a:lnSpc>
                <a:spcPct val="90000"/>
              </a:lnSpc>
              <a:spcBef>
                <a:spcPts val="500"/>
              </a:spcBef>
              <a:spcAft>
                <a:spcPts val="0"/>
              </a:spcAft>
              <a:buClr>
                <a:srgbClr val="C00000"/>
              </a:buClr>
              <a:buSzPts val="1620"/>
              <a:buFont typeface="Courier New"/>
              <a:buChar char="o"/>
              <a:defRPr sz="1800"/>
            </a:lvl3pPr>
            <a:lvl4pPr marL="1828800" lvl="3" indent="-330200" algn="l">
              <a:lnSpc>
                <a:spcPct val="90000"/>
              </a:lnSpc>
              <a:spcBef>
                <a:spcPts val="500"/>
              </a:spcBef>
              <a:spcAft>
                <a:spcPts val="0"/>
              </a:spcAft>
              <a:buSzPts val="1600"/>
              <a:buFont typeface="Arial"/>
              <a:buChar char="•"/>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8"/>
          <p:cNvSpPr>
            <a:spLocks noGrp="1"/>
          </p:cNvSpPr>
          <p:nvPr>
            <p:ph type="pic" idx="2"/>
          </p:nvPr>
        </p:nvSpPr>
        <p:spPr>
          <a:xfrm>
            <a:off x="4839788" y="351320"/>
            <a:ext cx="6955340" cy="2903509"/>
          </a:xfrm>
          <a:prstGeom prst="rect">
            <a:avLst/>
          </a:prstGeom>
          <a:noFill/>
          <a:ln>
            <a:noFill/>
          </a:ln>
        </p:spPr>
      </p:sp>
      <p:sp>
        <p:nvSpPr>
          <p:cNvPr id="165" name="Google Shape;165;p28"/>
          <p:cNvSpPr>
            <a:spLocks noGrp="1"/>
          </p:cNvSpPr>
          <p:nvPr>
            <p:ph type="pic" idx="3"/>
          </p:nvPr>
        </p:nvSpPr>
        <p:spPr>
          <a:xfrm>
            <a:off x="4839787" y="3407229"/>
            <a:ext cx="3339392" cy="2648784"/>
          </a:xfrm>
          <a:prstGeom prst="rect">
            <a:avLst/>
          </a:prstGeom>
          <a:noFill/>
          <a:ln>
            <a:noFill/>
          </a:ln>
        </p:spPr>
      </p:sp>
      <p:sp>
        <p:nvSpPr>
          <p:cNvPr id="166" name="Google Shape;166;p28"/>
          <p:cNvSpPr>
            <a:spLocks noGrp="1"/>
          </p:cNvSpPr>
          <p:nvPr>
            <p:ph type="pic" idx="4"/>
          </p:nvPr>
        </p:nvSpPr>
        <p:spPr>
          <a:xfrm>
            <a:off x="8346564" y="3418114"/>
            <a:ext cx="3448563" cy="2637900"/>
          </a:xfrm>
          <a:prstGeom prst="rect">
            <a:avLst/>
          </a:prstGeom>
          <a:noFill/>
          <a:ln>
            <a:noFill/>
          </a:ln>
        </p:spPr>
      </p:sp>
      <p:sp>
        <p:nvSpPr>
          <p:cNvPr id="167" name="Google Shape;167;p28"/>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 4 Images">
  <p:cSld name="Content - 4 Images">
    <p:spTree>
      <p:nvGrpSpPr>
        <p:cNvPr id="1" name="Shape 168"/>
        <p:cNvGrpSpPr/>
        <p:nvPr/>
      </p:nvGrpSpPr>
      <p:grpSpPr>
        <a:xfrm>
          <a:off x="0" y="0"/>
          <a:ext cx="0" cy="0"/>
          <a:chOff x="0" y="0"/>
          <a:chExt cx="0" cy="0"/>
        </a:xfrm>
      </p:grpSpPr>
      <p:sp>
        <p:nvSpPr>
          <p:cNvPr id="169" name="Google Shape;169;p29"/>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29"/>
          <p:cNvSpPr txBox="1">
            <a:spLocks noGrp="1"/>
          </p:cNvSpPr>
          <p:nvPr>
            <p:ph type="title"/>
          </p:nvPr>
        </p:nvSpPr>
        <p:spPr>
          <a:xfrm>
            <a:off x="396872" y="1105116"/>
            <a:ext cx="4164242" cy="195079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9"/>
          <p:cNvSpPr txBox="1">
            <a:spLocks noGrp="1"/>
          </p:cNvSpPr>
          <p:nvPr>
            <p:ph type="body" idx="1"/>
          </p:nvPr>
        </p:nvSpPr>
        <p:spPr>
          <a:xfrm>
            <a:off x="407758" y="3055909"/>
            <a:ext cx="4164242" cy="24283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368300" algn="l">
              <a:lnSpc>
                <a:spcPct val="90000"/>
              </a:lnSpc>
              <a:spcBef>
                <a:spcPts val="500"/>
              </a:spcBef>
              <a:spcAft>
                <a:spcPts val="0"/>
              </a:spcAft>
              <a:buClr>
                <a:srgbClr val="C00000"/>
              </a:buClr>
              <a:buSzPts val="2200"/>
              <a:buFont typeface="Arial"/>
              <a:buChar char="•"/>
              <a:defRPr sz="2000">
                <a:solidFill>
                  <a:schemeClr val="dk1"/>
                </a:solidFill>
              </a:defRPr>
            </a:lvl2pPr>
            <a:lvl3pPr marL="1371600" lvl="2" indent="-331469" algn="l">
              <a:lnSpc>
                <a:spcPct val="90000"/>
              </a:lnSpc>
              <a:spcBef>
                <a:spcPts val="500"/>
              </a:spcBef>
              <a:spcAft>
                <a:spcPts val="0"/>
              </a:spcAft>
              <a:buClr>
                <a:srgbClr val="C00000"/>
              </a:buClr>
              <a:buSzPts val="1620"/>
              <a:buFont typeface="Courier New"/>
              <a:buChar char="o"/>
              <a:defRPr sz="1800">
                <a:solidFill>
                  <a:schemeClr val="dk1"/>
                </a:solidFill>
              </a:defRPr>
            </a:lvl3pPr>
            <a:lvl4pPr marL="1828800" lvl="3" indent="-330200" algn="l">
              <a:lnSpc>
                <a:spcPct val="90000"/>
              </a:lnSpc>
              <a:spcBef>
                <a:spcPts val="500"/>
              </a:spcBef>
              <a:spcAft>
                <a:spcPts val="0"/>
              </a:spcAft>
              <a:buSzPts val="1600"/>
              <a:buFont typeface="Arial"/>
              <a:buChar char="•"/>
              <a:defRPr sz="1600">
                <a:solidFill>
                  <a:schemeClr val="dk1"/>
                </a:solidFill>
              </a:defRPr>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9"/>
          <p:cNvSpPr>
            <a:spLocks noGrp="1"/>
          </p:cNvSpPr>
          <p:nvPr>
            <p:ph type="pic" idx="2"/>
          </p:nvPr>
        </p:nvSpPr>
        <p:spPr>
          <a:xfrm>
            <a:off x="4865914" y="405748"/>
            <a:ext cx="2150384" cy="2648784"/>
          </a:xfrm>
          <a:prstGeom prst="rect">
            <a:avLst/>
          </a:prstGeom>
          <a:noFill/>
          <a:ln>
            <a:noFill/>
          </a:ln>
        </p:spPr>
      </p:sp>
      <p:sp>
        <p:nvSpPr>
          <p:cNvPr id="173" name="Google Shape;173;p29"/>
          <p:cNvSpPr>
            <a:spLocks noGrp="1"/>
          </p:cNvSpPr>
          <p:nvPr>
            <p:ph type="pic" idx="3"/>
          </p:nvPr>
        </p:nvSpPr>
        <p:spPr>
          <a:xfrm>
            <a:off x="7185027" y="416633"/>
            <a:ext cx="2220685" cy="2637900"/>
          </a:xfrm>
          <a:prstGeom prst="rect">
            <a:avLst/>
          </a:prstGeom>
          <a:noFill/>
          <a:ln>
            <a:noFill/>
          </a:ln>
        </p:spPr>
      </p:sp>
      <p:sp>
        <p:nvSpPr>
          <p:cNvPr id="174" name="Google Shape;174;p29"/>
          <p:cNvSpPr>
            <a:spLocks noGrp="1"/>
          </p:cNvSpPr>
          <p:nvPr>
            <p:ph type="pic" idx="4"/>
          </p:nvPr>
        </p:nvSpPr>
        <p:spPr>
          <a:xfrm>
            <a:off x="9574442" y="416633"/>
            <a:ext cx="2220685" cy="2637900"/>
          </a:xfrm>
          <a:prstGeom prst="rect">
            <a:avLst/>
          </a:prstGeom>
          <a:noFill/>
          <a:ln>
            <a:noFill/>
          </a:ln>
        </p:spPr>
      </p:sp>
      <p:sp>
        <p:nvSpPr>
          <p:cNvPr id="175" name="Google Shape;175;p29"/>
          <p:cNvSpPr>
            <a:spLocks noGrp="1"/>
          </p:cNvSpPr>
          <p:nvPr>
            <p:ph type="pic" idx="5"/>
          </p:nvPr>
        </p:nvSpPr>
        <p:spPr>
          <a:xfrm>
            <a:off x="4865914" y="3206932"/>
            <a:ext cx="6940099" cy="2925281"/>
          </a:xfrm>
          <a:prstGeom prst="rect">
            <a:avLst/>
          </a:prstGeom>
          <a:noFill/>
          <a:ln>
            <a:noFill/>
          </a:ln>
        </p:spPr>
      </p:sp>
      <p:sp>
        <p:nvSpPr>
          <p:cNvPr id="176" name="Google Shape;176;p29"/>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Slide Scarlet">
  <p:cSld name="Section Title Slide Scarlet">
    <p:spTree>
      <p:nvGrpSpPr>
        <p:cNvPr id="1" name="Shape 21"/>
        <p:cNvGrpSpPr/>
        <p:nvPr/>
      </p:nvGrpSpPr>
      <p:grpSpPr>
        <a:xfrm>
          <a:off x="0" y="0"/>
          <a:ext cx="0" cy="0"/>
          <a:chOff x="0" y="0"/>
          <a:chExt cx="0" cy="0"/>
        </a:xfrm>
      </p:grpSpPr>
      <p:sp>
        <p:nvSpPr>
          <p:cNvPr id="22" name="Google Shape;22;p12"/>
          <p:cNvSpPr/>
          <p:nvPr/>
        </p:nvSpPr>
        <p:spPr>
          <a:xfrm>
            <a:off x="400280" y="374573"/>
            <a:ext cx="11391441" cy="5772839"/>
          </a:xfrm>
          <a:custGeom>
            <a:avLst/>
            <a:gdLst/>
            <a:ahLst/>
            <a:cxnLst/>
            <a:rect l="l" t="t" r="r" b="b"/>
            <a:pathLst>
              <a:path w="11391441" h="5772839" extrusionOk="0">
                <a:moveTo>
                  <a:pt x="0" y="11017"/>
                </a:moveTo>
                <a:lnTo>
                  <a:pt x="0" y="5772839"/>
                </a:lnTo>
                <a:lnTo>
                  <a:pt x="10796530" y="5772839"/>
                </a:lnTo>
                <a:lnTo>
                  <a:pt x="11391441" y="5177928"/>
                </a:lnTo>
                <a:lnTo>
                  <a:pt x="11391441" y="0"/>
                </a:lnTo>
                <a:lnTo>
                  <a:pt x="0" y="11017"/>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12"/>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12"/>
          <p:cNvSpPr txBox="1">
            <a:spLocks noGrp="1"/>
          </p:cNvSpPr>
          <p:nvPr>
            <p:ph type="title"/>
          </p:nvPr>
        </p:nvSpPr>
        <p:spPr>
          <a:xfrm>
            <a:off x="690332" y="1632857"/>
            <a:ext cx="10515600" cy="179614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500"/>
              <a:buFont typeface="Arial"/>
              <a:buNone/>
              <a:defRPr sz="5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690332" y="3457508"/>
            <a:ext cx="10515600" cy="4969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200"/>
              <a:buNone/>
              <a:defRPr sz="2000">
                <a:solidFill>
                  <a:srgbClr val="8A8A8A"/>
                </a:solidFill>
              </a:defRPr>
            </a:lvl2pPr>
            <a:lvl3pPr marL="1371600" lvl="2" indent="-228600" algn="l">
              <a:lnSpc>
                <a:spcPct val="90000"/>
              </a:lnSpc>
              <a:spcBef>
                <a:spcPts val="500"/>
              </a:spcBef>
              <a:spcAft>
                <a:spcPts val="0"/>
              </a:spcAft>
              <a:buSzPts val="162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26" name="Google Shape;26;p12"/>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ntent - 7 Images">
  <p:cSld name="1_Content - 7 Images">
    <p:spTree>
      <p:nvGrpSpPr>
        <p:cNvPr id="1" name="Shape 177"/>
        <p:cNvGrpSpPr/>
        <p:nvPr/>
      </p:nvGrpSpPr>
      <p:grpSpPr>
        <a:xfrm>
          <a:off x="0" y="0"/>
          <a:ext cx="0" cy="0"/>
          <a:chOff x="0" y="0"/>
          <a:chExt cx="0" cy="0"/>
        </a:xfrm>
      </p:grpSpPr>
      <p:sp>
        <p:nvSpPr>
          <p:cNvPr id="178" name="Google Shape;178;p30"/>
          <p:cNvSpPr>
            <a:spLocks noGrp="1"/>
          </p:cNvSpPr>
          <p:nvPr>
            <p:ph type="pic" idx="2"/>
          </p:nvPr>
        </p:nvSpPr>
        <p:spPr>
          <a:xfrm>
            <a:off x="396873" y="427519"/>
            <a:ext cx="4469041" cy="2961495"/>
          </a:xfrm>
          <a:prstGeom prst="rect">
            <a:avLst/>
          </a:prstGeom>
          <a:noFill/>
          <a:ln>
            <a:noFill/>
          </a:ln>
        </p:spPr>
      </p:sp>
      <p:sp>
        <p:nvSpPr>
          <p:cNvPr id="179" name="Google Shape;179;p30"/>
          <p:cNvSpPr>
            <a:spLocks noGrp="1"/>
          </p:cNvSpPr>
          <p:nvPr>
            <p:ph type="pic" idx="3"/>
          </p:nvPr>
        </p:nvSpPr>
        <p:spPr>
          <a:xfrm>
            <a:off x="396873" y="3483429"/>
            <a:ext cx="2150384" cy="2648784"/>
          </a:xfrm>
          <a:prstGeom prst="rect">
            <a:avLst/>
          </a:prstGeom>
          <a:noFill/>
          <a:ln>
            <a:noFill/>
          </a:ln>
        </p:spPr>
      </p:sp>
      <p:sp>
        <p:nvSpPr>
          <p:cNvPr id="180" name="Google Shape;180;p30"/>
          <p:cNvSpPr>
            <a:spLocks noGrp="1"/>
          </p:cNvSpPr>
          <p:nvPr>
            <p:ph type="pic" idx="4"/>
          </p:nvPr>
        </p:nvSpPr>
        <p:spPr>
          <a:xfrm>
            <a:off x="2645229" y="3494314"/>
            <a:ext cx="2220685" cy="2637900"/>
          </a:xfrm>
          <a:prstGeom prst="rect">
            <a:avLst/>
          </a:prstGeom>
          <a:noFill/>
          <a:ln>
            <a:noFill/>
          </a:ln>
        </p:spPr>
      </p:sp>
      <p:sp>
        <p:nvSpPr>
          <p:cNvPr id="181" name="Google Shape;181;p30"/>
          <p:cNvSpPr>
            <a:spLocks noGrp="1"/>
          </p:cNvSpPr>
          <p:nvPr>
            <p:ph type="pic" idx="5"/>
          </p:nvPr>
        </p:nvSpPr>
        <p:spPr>
          <a:xfrm>
            <a:off x="4968240" y="3170718"/>
            <a:ext cx="6785521" cy="2961495"/>
          </a:xfrm>
          <a:prstGeom prst="rect">
            <a:avLst/>
          </a:prstGeom>
          <a:noFill/>
          <a:ln>
            <a:noFill/>
          </a:ln>
        </p:spPr>
      </p:sp>
      <p:sp>
        <p:nvSpPr>
          <p:cNvPr id="182" name="Google Shape;182;p30"/>
          <p:cNvSpPr>
            <a:spLocks noGrp="1"/>
          </p:cNvSpPr>
          <p:nvPr>
            <p:ph type="pic" idx="6"/>
          </p:nvPr>
        </p:nvSpPr>
        <p:spPr>
          <a:xfrm>
            <a:off x="4968240" y="436228"/>
            <a:ext cx="2150384" cy="2648784"/>
          </a:xfrm>
          <a:prstGeom prst="rect">
            <a:avLst/>
          </a:prstGeom>
          <a:noFill/>
          <a:ln>
            <a:noFill/>
          </a:ln>
        </p:spPr>
      </p:sp>
      <p:sp>
        <p:nvSpPr>
          <p:cNvPr id="183" name="Google Shape;183;p30"/>
          <p:cNvSpPr>
            <a:spLocks noGrp="1"/>
          </p:cNvSpPr>
          <p:nvPr>
            <p:ph type="pic" idx="7"/>
          </p:nvPr>
        </p:nvSpPr>
        <p:spPr>
          <a:xfrm>
            <a:off x="7216596" y="447113"/>
            <a:ext cx="2220685" cy="2637900"/>
          </a:xfrm>
          <a:prstGeom prst="rect">
            <a:avLst/>
          </a:prstGeom>
          <a:noFill/>
          <a:ln>
            <a:noFill/>
          </a:ln>
        </p:spPr>
      </p:sp>
      <p:sp>
        <p:nvSpPr>
          <p:cNvPr id="184" name="Google Shape;184;p30"/>
          <p:cNvSpPr>
            <a:spLocks noGrp="1"/>
          </p:cNvSpPr>
          <p:nvPr>
            <p:ph type="pic" idx="8"/>
          </p:nvPr>
        </p:nvSpPr>
        <p:spPr>
          <a:xfrm>
            <a:off x="9533076" y="447113"/>
            <a:ext cx="2220685" cy="2637900"/>
          </a:xfrm>
          <a:prstGeom prst="rect">
            <a:avLst/>
          </a:prstGeom>
          <a:noFill/>
          <a:ln>
            <a:noFill/>
          </a:ln>
        </p:spPr>
      </p:sp>
      <p:sp>
        <p:nvSpPr>
          <p:cNvPr id="185" name="Google Shape;185;p30"/>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0"/>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7"/>
        <p:cNvGrpSpPr/>
        <p:nvPr/>
      </p:nvGrpSpPr>
      <p:grpSpPr>
        <a:xfrm>
          <a:off x="0" y="0"/>
          <a:ext cx="0" cy="0"/>
          <a:chOff x="0" y="0"/>
          <a:chExt cx="0" cy="0"/>
        </a:xfrm>
      </p:grpSpPr>
      <p:sp>
        <p:nvSpPr>
          <p:cNvPr id="188" name="Google Shape;188;p31"/>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1"/>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 1 Tall Image">
  <p:cSld name="Content - 1 Tall Image">
    <p:spTree>
      <p:nvGrpSpPr>
        <p:cNvPr id="1" name="Shape 27"/>
        <p:cNvGrpSpPr/>
        <p:nvPr/>
      </p:nvGrpSpPr>
      <p:grpSpPr>
        <a:xfrm>
          <a:off x="0" y="0"/>
          <a:ext cx="0" cy="0"/>
          <a:chOff x="0" y="0"/>
          <a:chExt cx="0" cy="0"/>
        </a:xfrm>
      </p:grpSpPr>
      <p:sp>
        <p:nvSpPr>
          <p:cNvPr id="28" name="Google Shape;28;p13"/>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3"/>
          <p:cNvSpPr txBox="1">
            <a:spLocks noGrp="1"/>
          </p:cNvSpPr>
          <p:nvPr>
            <p:ph type="title"/>
          </p:nvPr>
        </p:nvSpPr>
        <p:spPr>
          <a:xfrm>
            <a:off x="1588982" y="1088571"/>
            <a:ext cx="4507018" cy="20358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body" idx="1"/>
          </p:nvPr>
        </p:nvSpPr>
        <p:spPr>
          <a:xfrm>
            <a:off x="1588982" y="3162581"/>
            <a:ext cx="4507018" cy="24283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a:lvl1pPr>
            <a:lvl2pPr marL="914400" lvl="1" indent="-368300" algn="l">
              <a:lnSpc>
                <a:spcPct val="90000"/>
              </a:lnSpc>
              <a:spcBef>
                <a:spcPts val="500"/>
              </a:spcBef>
              <a:spcAft>
                <a:spcPts val="0"/>
              </a:spcAft>
              <a:buClr>
                <a:schemeClr val="accent1"/>
              </a:buClr>
              <a:buSzPts val="2200"/>
              <a:buFont typeface="Arial"/>
              <a:buChar char="•"/>
              <a:defRPr sz="2000"/>
            </a:lvl2pPr>
            <a:lvl3pPr marL="1371600" lvl="2" indent="-228600" algn="l">
              <a:lnSpc>
                <a:spcPct val="90000"/>
              </a:lnSpc>
              <a:spcBef>
                <a:spcPts val="500"/>
              </a:spcBef>
              <a:spcAft>
                <a:spcPts val="0"/>
              </a:spcAft>
              <a:buSzPts val="162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
          <p:cNvSpPr>
            <a:spLocks noGrp="1"/>
          </p:cNvSpPr>
          <p:nvPr>
            <p:ph type="pic" idx="2"/>
          </p:nvPr>
        </p:nvSpPr>
        <p:spPr>
          <a:xfrm>
            <a:off x="6292826" y="365126"/>
            <a:ext cx="4480151" cy="5683024"/>
          </a:xfrm>
          <a:prstGeom prst="rect">
            <a:avLst/>
          </a:prstGeom>
          <a:noFill/>
          <a:ln>
            <a:noFill/>
          </a:ln>
        </p:spPr>
      </p:sp>
      <p:sp>
        <p:nvSpPr>
          <p:cNvPr id="32" name="Google Shape;32;p13"/>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 Text 1 Column">
  <p:cSld name="Content - Text 1 Column">
    <p:spTree>
      <p:nvGrpSpPr>
        <p:cNvPr id="1" name="Shape 33"/>
        <p:cNvGrpSpPr/>
        <p:nvPr/>
      </p:nvGrpSpPr>
      <p:grpSpPr>
        <a:xfrm>
          <a:off x="0" y="0"/>
          <a:ext cx="0" cy="0"/>
          <a:chOff x="0" y="0"/>
          <a:chExt cx="0" cy="0"/>
        </a:xfrm>
      </p:grpSpPr>
      <p:sp>
        <p:nvSpPr>
          <p:cNvPr id="34" name="Google Shape;34;p14"/>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14"/>
          <p:cNvSpPr txBox="1">
            <a:spLocks noGrp="1"/>
          </p:cNvSpPr>
          <p:nvPr>
            <p:ph type="title"/>
          </p:nvPr>
        </p:nvSpPr>
        <p:spPr>
          <a:xfrm>
            <a:off x="396873" y="898954"/>
            <a:ext cx="11398253" cy="8388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396429" y="576942"/>
            <a:ext cx="11398254" cy="2240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sz="1400" b="0"/>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62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4"/>
          <p:cNvSpPr txBox="1">
            <a:spLocks noGrp="1"/>
          </p:cNvSpPr>
          <p:nvPr>
            <p:ph type="body" idx="2"/>
          </p:nvPr>
        </p:nvSpPr>
        <p:spPr>
          <a:xfrm>
            <a:off x="396873" y="2074421"/>
            <a:ext cx="11398254" cy="40154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640"/>
              <a:buNone/>
              <a:defRPr/>
            </a:lvl1pPr>
            <a:lvl2pPr marL="914400" lvl="1" indent="-382269" algn="l">
              <a:lnSpc>
                <a:spcPct val="90000"/>
              </a:lnSpc>
              <a:spcBef>
                <a:spcPts val="500"/>
              </a:spcBef>
              <a:spcAft>
                <a:spcPts val="0"/>
              </a:spcAft>
              <a:buClr>
                <a:srgbClr val="C00000"/>
              </a:buClr>
              <a:buSzPts val="2420"/>
              <a:buFont typeface="Arial"/>
              <a:buChar char="•"/>
              <a:defRPr/>
            </a:lvl2pPr>
            <a:lvl3pPr marL="1371600" lvl="2" indent="-342900" algn="l">
              <a:lnSpc>
                <a:spcPct val="90000"/>
              </a:lnSpc>
              <a:spcBef>
                <a:spcPts val="500"/>
              </a:spcBef>
              <a:spcAft>
                <a:spcPts val="0"/>
              </a:spcAft>
              <a:buClr>
                <a:srgbClr val="C00000"/>
              </a:buClr>
              <a:buSzPts val="1800"/>
              <a:buFont typeface="Courier New"/>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4"/>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 1 Large Image">
  <p:cSld name="Content - 1 Large Image">
    <p:spTree>
      <p:nvGrpSpPr>
        <p:cNvPr id="1" name="Shape 39"/>
        <p:cNvGrpSpPr/>
        <p:nvPr/>
      </p:nvGrpSpPr>
      <p:grpSpPr>
        <a:xfrm>
          <a:off x="0" y="0"/>
          <a:ext cx="0" cy="0"/>
          <a:chOff x="0" y="0"/>
          <a:chExt cx="0" cy="0"/>
        </a:xfrm>
      </p:grpSpPr>
      <p:sp>
        <p:nvSpPr>
          <p:cNvPr id="40" name="Google Shape;40;p15"/>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15"/>
          <p:cNvSpPr txBox="1">
            <a:spLocks noGrp="1"/>
          </p:cNvSpPr>
          <p:nvPr>
            <p:ph type="title"/>
          </p:nvPr>
        </p:nvSpPr>
        <p:spPr>
          <a:xfrm>
            <a:off x="396874" y="1214845"/>
            <a:ext cx="4175126" cy="20576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385986" y="3299740"/>
            <a:ext cx="4186014" cy="24283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368300" algn="l">
              <a:lnSpc>
                <a:spcPct val="90000"/>
              </a:lnSpc>
              <a:spcBef>
                <a:spcPts val="500"/>
              </a:spcBef>
              <a:spcAft>
                <a:spcPts val="0"/>
              </a:spcAft>
              <a:buClr>
                <a:srgbClr val="C00000"/>
              </a:buClr>
              <a:buSzPts val="2200"/>
              <a:buFont typeface="Arial"/>
              <a:buChar char="•"/>
              <a:defRPr sz="2000">
                <a:solidFill>
                  <a:schemeClr val="dk1"/>
                </a:solidFill>
              </a:defRPr>
            </a:lvl2pPr>
            <a:lvl3pPr marL="1371600" lvl="2" indent="-228600" algn="l">
              <a:lnSpc>
                <a:spcPct val="90000"/>
              </a:lnSpc>
              <a:spcBef>
                <a:spcPts val="500"/>
              </a:spcBef>
              <a:spcAft>
                <a:spcPts val="0"/>
              </a:spcAft>
              <a:buSzPts val="1620"/>
              <a:buNone/>
              <a:defRPr sz="1800"/>
            </a:lvl3pPr>
            <a:lvl4pPr marL="1828800" lvl="3" indent="-228600" algn="l">
              <a:lnSpc>
                <a:spcPct val="90000"/>
              </a:lnSpc>
              <a:spcBef>
                <a:spcPts val="500"/>
              </a:spcBef>
              <a:spcAft>
                <a:spcPts val="0"/>
              </a:spcAft>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body" idx="2"/>
          </p:nvPr>
        </p:nvSpPr>
        <p:spPr>
          <a:xfrm>
            <a:off x="4855028" y="365125"/>
            <a:ext cx="6940099" cy="568302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SzPts val="1800"/>
              <a:buNone/>
              <a:defRPr sz="1800">
                <a:solidFill>
                  <a:srgbClr val="7F7F7F"/>
                </a:solidFill>
              </a:defRPr>
            </a:lvl1pPr>
            <a:lvl2pPr marL="914400" lvl="1" indent="-354330" algn="l">
              <a:lnSpc>
                <a:spcPct val="90000"/>
              </a:lnSpc>
              <a:spcBef>
                <a:spcPts val="500"/>
              </a:spcBef>
              <a:spcAft>
                <a:spcPts val="0"/>
              </a:spcAft>
              <a:buSzPts val="1980"/>
              <a:buChar char="•"/>
              <a:defRPr/>
            </a:lvl2pPr>
            <a:lvl3pPr marL="1371600" lvl="2" indent="-331469" algn="l">
              <a:lnSpc>
                <a:spcPct val="90000"/>
              </a:lnSpc>
              <a:spcBef>
                <a:spcPts val="500"/>
              </a:spcBef>
              <a:spcAft>
                <a:spcPts val="0"/>
              </a:spcAft>
              <a:buSzPts val="162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Gray">
  <p:cSld name="Title Slide - Gray">
    <p:spTree>
      <p:nvGrpSpPr>
        <p:cNvPr id="1" name="Shape 45"/>
        <p:cNvGrpSpPr/>
        <p:nvPr/>
      </p:nvGrpSpPr>
      <p:grpSpPr>
        <a:xfrm>
          <a:off x="0" y="0"/>
          <a:ext cx="0" cy="0"/>
          <a:chOff x="0" y="0"/>
          <a:chExt cx="0" cy="0"/>
        </a:xfrm>
      </p:grpSpPr>
      <p:sp>
        <p:nvSpPr>
          <p:cNvPr id="46" name="Google Shape;46;p16"/>
          <p:cNvSpPr/>
          <p:nvPr/>
        </p:nvSpPr>
        <p:spPr>
          <a:xfrm>
            <a:off x="0" y="1"/>
            <a:ext cx="12192000" cy="6147412"/>
          </a:xfrm>
          <a:custGeom>
            <a:avLst/>
            <a:gdLst/>
            <a:ahLst/>
            <a:cxnLst/>
            <a:rect l="l" t="t" r="r" b="b"/>
            <a:pathLst>
              <a:path w="11391441" h="5772839" extrusionOk="0">
                <a:moveTo>
                  <a:pt x="0" y="11017"/>
                </a:moveTo>
                <a:lnTo>
                  <a:pt x="0" y="5772839"/>
                </a:lnTo>
                <a:lnTo>
                  <a:pt x="10796530" y="5772839"/>
                </a:lnTo>
                <a:lnTo>
                  <a:pt x="11391441" y="5177928"/>
                </a:lnTo>
                <a:lnTo>
                  <a:pt x="11391441" y="0"/>
                </a:lnTo>
                <a:lnTo>
                  <a:pt x="0" y="11017"/>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16"/>
          <p:cNvSpPr txBox="1">
            <a:spLocks noGrp="1"/>
          </p:cNvSpPr>
          <p:nvPr>
            <p:ph type="ctrTitle"/>
          </p:nvPr>
        </p:nvSpPr>
        <p:spPr>
          <a:xfrm>
            <a:off x="1" y="1349829"/>
            <a:ext cx="12191998" cy="2124891"/>
          </a:xfrm>
          <a:prstGeom prst="rect">
            <a:avLst/>
          </a:prstGeom>
          <a:noFill/>
          <a:ln>
            <a:noFill/>
          </a:ln>
        </p:spPr>
        <p:txBody>
          <a:bodyPr spcFirstLastPara="1" wrap="square" lIns="365750" tIns="45700" rIns="91425" bIns="45700" anchor="b" anchorCtr="0">
            <a:normAutofit/>
          </a:bodyPr>
          <a:lstStyle>
            <a:lvl1pPr lvl="0" algn="l">
              <a:lnSpc>
                <a:spcPct val="90000"/>
              </a:lnSpc>
              <a:spcBef>
                <a:spcPts val="0"/>
              </a:spcBef>
              <a:spcAft>
                <a:spcPts val="0"/>
              </a:spcAft>
              <a:buClr>
                <a:schemeClr val="accent1"/>
              </a:buClr>
              <a:buSzPts val="5500"/>
              <a:buFont typeface="Arial"/>
              <a:buNone/>
              <a:defRPr sz="5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6"/>
          <p:cNvSpPr txBox="1">
            <a:spLocks noGrp="1"/>
          </p:cNvSpPr>
          <p:nvPr>
            <p:ph type="body" idx="1"/>
          </p:nvPr>
        </p:nvSpPr>
        <p:spPr>
          <a:xfrm>
            <a:off x="247973" y="3474720"/>
            <a:ext cx="11547152" cy="4969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b="0" i="0">
                <a:solidFill>
                  <a:srgbClr val="212325"/>
                </a:solidFill>
                <a:latin typeface="Arial"/>
                <a:ea typeface="Arial"/>
                <a:cs typeface="Arial"/>
                <a:sym typeface="Arial"/>
              </a:defRPr>
            </a:lvl1pPr>
            <a:lvl2pPr marL="914400" lvl="1" indent="-228600" algn="l">
              <a:lnSpc>
                <a:spcPct val="90000"/>
              </a:lnSpc>
              <a:spcBef>
                <a:spcPts val="500"/>
              </a:spcBef>
              <a:spcAft>
                <a:spcPts val="0"/>
              </a:spcAft>
              <a:buSzPts val="2200"/>
              <a:buNone/>
              <a:defRPr sz="2000">
                <a:solidFill>
                  <a:srgbClr val="8A8A8A"/>
                </a:solidFill>
              </a:defRPr>
            </a:lvl2pPr>
            <a:lvl3pPr marL="1371600" lvl="2" indent="-228600" algn="l">
              <a:lnSpc>
                <a:spcPct val="90000"/>
              </a:lnSpc>
              <a:spcBef>
                <a:spcPts val="500"/>
              </a:spcBef>
              <a:spcAft>
                <a:spcPts val="0"/>
              </a:spcAft>
              <a:buSzPts val="162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White">
  <p:cSld name="Title Slide - White">
    <p:spTree>
      <p:nvGrpSpPr>
        <p:cNvPr id="1" name="Shape 49"/>
        <p:cNvGrpSpPr/>
        <p:nvPr/>
      </p:nvGrpSpPr>
      <p:grpSpPr>
        <a:xfrm>
          <a:off x="0" y="0"/>
          <a:ext cx="0" cy="0"/>
          <a:chOff x="0" y="0"/>
          <a:chExt cx="0" cy="0"/>
        </a:xfrm>
      </p:grpSpPr>
      <p:sp>
        <p:nvSpPr>
          <p:cNvPr id="50" name="Google Shape;50;p17"/>
          <p:cNvSpPr txBox="1">
            <a:spLocks noGrp="1"/>
          </p:cNvSpPr>
          <p:nvPr>
            <p:ph type="ctrTitle"/>
          </p:nvPr>
        </p:nvSpPr>
        <p:spPr>
          <a:xfrm>
            <a:off x="0" y="1349829"/>
            <a:ext cx="12191999" cy="2124891"/>
          </a:xfrm>
          <a:prstGeom prst="rect">
            <a:avLst/>
          </a:prstGeom>
          <a:noFill/>
          <a:ln>
            <a:noFill/>
          </a:ln>
        </p:spPr>
        <p:txBody>
          <a:bodyPr spcFirstLastPara="1" wrap="square" lIns="365750" tIns="45700" rIns="91425" bIns="45700" anchor="b" anchorCtr="0">
            <a:normAutofit/>
          </a:bodyPr>
          <a:lstStyle>
            <a:lvl1pPr lvl="0" algn="l">
              <a:lnSpc>
                <a:spcPct val="90000"/>
              </a:lnSpc>
              <a:spcBef>
                <a:spcPts val="0"/>
              </a:spcBef>
              <a:spcAft>
                <a:spcPts val="0"/>
              </a:spcAft>
              <a:buClr>
                <a:schemeClr val="accent1"/>
              </a:buClr>
              <a:buSzPts val="5500"/>
              <a:buFont typeface="Arial"/>
              <a:buNone/>
              <a:defRPr sz="5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body" idx="1"/>
          </p:nvPr>
        </p:nvSpPr>
        <p:spPr>
          <a:xfrm>
            <a:off x="247973" y="3474720"/>
            <a:ext cx="11547152" cy="4969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b="0" i="0">
                <a:solidFill>
                  <a:srgbClr val="212325"/>
                </a:solidFill>
                <a:latin typeface="Arial"/>
                <a:ea typeface="Arial"/>
                <a:cs typeface="Arial"/>
                <a:sym typeface="Arial"/>
              </a:defRPr>
            </a:lvl1pPr>
            <a:lvl2pPr marL="914400" lvl="1" indent="-228600" algn="l">
              <a:lnSpc>
                <a:spcPct val="90000"/>
              </a:lnSpc>
              <a:spcBef>
                <a:spcPts val="500"/>
              </a:spcBef>
              <a:spcAft>
                <a:spcPts val="0"/>
              </a:spcAft>
              <a:buSzPts val="2200"/>
              <a:buNone/>
              <a:defRPr sz="2000">
                <a:solidFill>
                  <a:srgbClr val="8A8A8A"/>
                </a:solidFill>
              </a:defRPr>
            </a:lvl2pPr>
            <a:lvl3pPr marL="1371600" lvl="2" indent="-228600" algn="l">
              <a:lnSpc>
                <a:spcPct val="90000"/>
              </a:lnSpc>
              <a:spcBef>
                <a:spcPts val="500"/>
              </a:spcBef>
              <a:spcAft>
                <a:spcPts val="0"/>
              </a:spcAft>
              <a:buSzPts val="162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With Image">
  <p:cSld name="Title Slide - With Image">
    <p:spTree>
      <p:nvGrpSpPr>
        <p:cNvPr id="1" name="Shape 52"/>
        <p:cNvGrpSpPr/>
        <p:nvPr/>
      </p:nvGrpSpPr>
      <p:grpSpPr>
        <a:xfrm>
          <a:off x="0" y="0"/>
          <a:ext cx="0" cy="0"/>
          <a:chOff x="0" y="0"/>
          <a:chExt cx="0" cy="0"/>
        </a:xfrm>
      </p:grpSpPr>
      <p:sp>
        <p:nvSpPr>
          <p:cNvPr id="53" name="Google Shape;53;p18"/>
          <p:cNvSpPr txBox="1">
            <a:spLocks noGrp="1"/>
          </p:cNvSpPr>
          <p:nvPr>
            <p:ph type="ctrTitle"/>
          </p:nvPr>
        </p:nvSpPr>
        <p:spPr>
          <a:xfrm>
            <a:off x="1" y="4362996"/>
            <a:ext cx="12191998" cy="1066800"/>
          </a:xfrm>
          <a:prstGeom prst="rect">
            <a:avLst/>
          </a:prstGeom>
          <a:noFill/>
          <a:ln>
            <a:noFill/>
          </a:ln>
        </p:spPr>
        <p:txBody>
          <a:bodyPr spcFirstLastPara="1" wrap="square" lIns="365750" tIns="45700" rIns="91425" bIns="45700" anchor="b" anchorCtr="0">
            <a:normAutofit/>
          </a:bodyPr>
          <a:lstStyle>
            <a:lvl1pPr lvl="0" algn="l">
              <a:lnSpc>
                <a:spcPct val="90000"/>
              </a:lnSpc>
              <a:spcBef>
                <a:spcPts val="0"/>
              </a:spcBef>
              <a:spcAft>
                <a:spcPts val="0"/>
              </a:spcAft>
              <a:buClr>
                <a:schemeClr val="accent1"/>
              </a:buClr>
              <a:buSzPts val="5500"/>
              <a:buFont typeface="Arial"/>
              <a:buNone/>
              <a:defRPr sz="5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320040" y="5394960"/>
            <a:ext cx="11475085" cy="4969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b="0" i="0">
                <a:solidFill>
                  <a:srgbClr val="212325"/>
                </a:solidFill>
                <a:latin typeface="Arial"/>
                <a:ea typeface="Arial"/>
                <a:cs typeface="Arial"/>
                <a:sym typeface="Arial"/>
              </a:defRPr>
            </a:lvl1pPr>
            <a:lvl2pPr marL="914400" lvl="1" indent="-228600" algn="l">
              <a:lnSpc>
                <a:spcPct val="90000"/>
              </a:lnSpc>
              <a:spcBef>
                <a:spcPts val="500"/>
              </a:spcBef>
              <a:spcAft>
                <a:spcPts val="0"/>
              </a:spcAft>
              <a:buSzPts val="2200"/>
              <a:buNone/>
              <a:defRPr sz="2000">
                <a:solidFill>
                  <a:srgbClr val="8A8A8A"/>
                </a:solidFill>
              </a:defRPr>
            </a:lvl2pPr>
            <a:lvl3pPr marL="1371600" lvl="2" indent="-228600" algn="l">
              <a:lnSpc>
                <a:spcPct val="90000"/>
              </a:lnSpc>
              <a:spcBef>
                <a:spcPts val="500"/>
              </a:spcBef>
              <a:spcAft>
                <a:spcPts val="0"/>
              </a:spcAft>
              <a:buSzPts val="162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55" name="Google Shape;55;p18"/>
          <p:cNvSpPr>
            <a:spLocks noGrp="1"/>
          </p:cNvSpPr>
          <p:nvPr>
            <p:ph type="pic" idx="2"/>
          </p:nvPr>
        </p:nvSpPr>
        <p:spPr>
          <a:xfrm>
            <a:off x="0" y="0"/>
            <a:ext cx="12191998" cy="429768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Slide Dark Gray">
  <p:cSld name="Section Title Slide Dark Gray">
    <p:spTree>
      <p:nvGrpSpPr>
        <p:cNvPr id="1" name="Shape 56"/>
        <p:cNvGrpSpPr/>
        <p:nvPr/>
      </p:nvGrpSpPr>
      <p:grpSpPr>
        <a:xfrm>
          <a:off x="0" y="0"/>
          <a:ext cx="0" cy="0"/>
          <a:chOff x="0" y="0"/>
          <a:chExt cx="0" cy="0"/>
        </a:xfrm>
      </p:grpSpPr>
      <p:sp>
        <p:nvSpPr>
          <p:cNvPr id="57" name="Google Shape;57;p19"/>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19"/>
          <p:cNvSpPr/>
          <p:nvPr/>
        </p:nvSpPr>
        <p:spPr>
          <a:xfrm>
            <a:off x="400280" y="374573"/>
            <a:ext cx="11391441" cy="5772839"/>
          </a:xfrm>
          <a:custGeom>
            <a:avLst/>
            <a:gdLst/>
            <a:ahLst/>
            <a:cxnLst/>
            <a:rect l="l" t="t" r="r" b="b"/>
            <a:pathLst>
              <a:path w="11391441" h="5772839" extrusionOk="0">
                <a:moveTo>
                  <a:pt x="0" y="11017"/>
                </a:moveTo>
                <a:lnTo>
                  <a:pt x="0" y="5772839"/>
                </a:lnTo>
                <a:lnTo>
                  <a:pt x="10796530" y="5772839"/>
                </a:lnTo>
                <a:lnTo>
                  <a:pt x="11391441" y="5177928"/>
                </a:lnTo>
                <a:lnTo>
                  <a:pt x="11391441" y="0"/>
                </a:lnTo>
                <a:lnTo>
                  <a:pt x="0" y="11017"/>
                </a:lnTo>
                <a:close/>
              </a:path>
            </a:pathLst>
          </a:custGeom>
          <a:solidFill>
            <a:srgbClr val="3F44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 name="Google Shape;59;p19"/>
          <p:cNvSpPr txBox="1">
            <a:spLocks noGrp="1"/>
          </p:cNvSpPr>
          <p:nvPr>
            <p:ph type="title"/>
          </p:nvPr>
        </p:nvSpPr>
        <p:spPr>
          <a:xfrm>
            <a:off x="690332" y="1632857"/>
            <a:ext cx="10515600" cy="179614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500"/>
              <a:buFont typeface="Arial"/>
              <a:buNone/>
              <a:defRPr sz="5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690332" y="3457508"/>
            <a:ext cx="10515600" cy="4969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200"/>
              <a:buNone/>
              <a:defRPr sz="2000">
                <a:solidFill>
                  <a:srgbClr val="8A8A8A"/>
                </a:solidFill>
              </a:defRPr>
            </a:lvl2pPr>
            <a:lvl3pPr marL="1371600" lvl="2" indent="-228600" algn="l">
              <a:lnSpc>
                <a:spcPct val="90000"/>
              </a:lnSpc>
              <a:spcBef>
                <a:spcPts val="500"/>
              </a:spcBef>
              <a:spcAft>
                <a:spcPts val="0"/>
              </a:spcAft>
              <a:buSzPts val="162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61" name="Google Shape;61;p19"/>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Arial"/>
                <a:ea typeface="Arial"/>
                <a:cs typeface="Arial"/>
                <a:sym typeface="Arial"/>
              </a:defRPr>
            </a:lvl1pPr>
            <a:lvl2pPr marL="0" marR="0" lvl="1" indent="0" algn="r" rtl="0">
              <a:spcBef>
                <a:spcPts val="0"/>
              </a:spcBef>
              <a:buNone/>
              <a:defRPr sz="1000" b="0" i="0" u="none" strike="noStrike" cap="none">
                <a:solidFill>
                  <a:schemeClr val="dk1"/>
                </a:solidFill>
                <a:latin typeface="Arial"/>
                <a:ea typeface="Arial"/>
                <a:cs typeface="Arial"/>
                <a:sym typeface="Arial"/>
              </a:defRPr>
            </a:lvl2pPr>
            <a:lvl3pPr marL="0" marR="0" lvl="2" indent="0" algn="r" rtl="0">
              <a:spcBef>
                <a:spcPts val="0"/>
              </a:spcBef>
              <a:buNone/>
              <a:defRPr sz="1000" b="0" i="0" u="none" strike="noStrike" cap="none">
                <a:solidFill>
                  <a:schemeClr val="dk1"/>
                </a:solidFill>
                <a:latin typeface="Arial"/>
                <a:ea typeface="Arial"/>
                <a:cs typeface="Arial"/>
                <a:sym typeface="Arial"/>
              </a:defRPr>
            </a:lvl3pPr>
            <a:lvl4pPr marL="0" marR="0" lvl="3" indent="0" algn="r" rtl="0">
              <a:spcBef>
                <a:spcPts val="0"/>
              </a:spcBef>
              <a:buNone/>
              <a:defRPr sz="1000" b="0" i="0" u="none" strike="noStrike" cap="none">
                <a:solidFill>
                  <a:schemeClr val="dk1"/>
                </a:solidFill>
                <a:latin typeface="Arial"/>
                <a:ea typeface="Arial"/>
                <a:cs typeface="Arial"/>
                <a:sym typeface="Arial"/>
              </a:defRPr>
            </a:lvl4pPr>
            <a:lvl5pPr marL="0" marR="0" lvl="4" indent="0" algn="r" rtl="0">
              <a:spcBef>
                <a:spcPts val="0"/>
              </a:spcBef>
              <a:buNone/>
              <a:defRPr sz="1000" b="0" i="0" u="none" strike="noStrike" cap="none">
                <a:solidFill>
                  <a:schemeClr val="dk1"/>
                </a:solidFill>
                <a:latin typeface="Arial"/>
                <a:ea typeface="Arial"/>
                <a:cs typeface="Arial"/>
                <a:sym typeface="Arial"/>
              </a:defRPr>
            </a:lvl5pPr>
            <a:lvl6pPr marL="0" marR="0" lvl="5" indent="0" algn="r" rtl="0">
              <a:spcBef>
                <a:spcPts val="0"/>
              </a:spcBef>
              <a:buNone/>
              <a:defRPr sz="1000" b="0" i="0" u="none" strike="noStrike" cap="none">
                <a:solidFill>
                  <a:schemeClr val="dk1"/>
                </a:solidFill>
                <a:latin typeface="Arial"/>
                <a:ea typeface="Arial"/>
                <a:cs typeface="Arial"/>
                <a:sym typeface="Arial"/>
              </a:defRPr>
            </a:lvl6pPr>
            <a:lvl7pPr marL="0" marR="0" lvl="6" indent="0" algn="r" rtl="0">
              <a:spcBef>
                <a:spcPts val="0"/>
              </a:spcBef>
              <a:buNone/>
              <a:defRPr sz="1000" b="0" i="0" u="none" strike="noStrike" cap="none">
                <a:solidFill>
                  <a:schemeClr val="dk1"/>
                </a:solidFill>
                <a:latin typeface="Arial"/>
                <a:ea typeface="Arial"/>
                <a:cs typeface="Arial"/>
                <a:sym typeface="Arial"/>
              </a:defRPr>
            </a:lvl7pPr>
            <a:lvl8pPr marL="0" marR="0" lvl="7" indent="0" algn="r" rtl="0">
              <a:spcBef>
                <a:spcPts val="0"/>
              </a:spcBef>
              <a:buNone/>
              <a:defRPr sz="1000" b="0" i="0" u="none" strike="noStrike" cap="none">
                <a:solidFill>
                  <a:schemeClr val="dk1"/>
                </a:solidFill>
                <a:latin typeface="Arial"/>
                <a:ea typeface="Arial"/>
                <a:cs typeface="Arial"/>
                <a:sym typeface="Arial"/>
              </a:defRPr>
            </a:lvl8pPr>
            <a:lvl9pPr marL="0" marR="0" lvl="8" indent="0" algn="r" rtl="0">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0"/>
          <p:cNvSpPr txBox="1">
            <a:spLocks noGrp="1"/>
          </p:cNvSpPr>
          <p:nvPr>
            <p:ph type="title"/>
          </p:nvPr>
        </p:nvSpPr>
        <p:spPr>
          <a:xfrm>
            <a:off x="407759" y="365125"/>
            <a:ext cx="11387368"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1"/>
              </a:buClr>
              <a:buSzPts val="4400"/>
              <a:buFont typeface="Arial"/>
              <a:buNone/>
              <a:defRPr sz="44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
          <p:cNvSpPr txBox="1">
            <a:spLocks noGrp="1"/>
          </p:cNvSpPr>
          <p:nvPr>
            <p:ph type="body" idx="1"/>
          </p:nvPr>
        </p:nvSpPr>
        <p:spPr>
          <a:xfrm>
            <a:off x="396873" y="1825625"/>
            <a:ext cx="11387368"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rgbClr val="212325"/>
                </a:solidFill>
                <a:latin typeface="Arial"/>
                <a:ea typeface="Arial"/>
                <a:cs typeface="Arial"/>
                <a:sym typeface="Arial"/>
              </a:defRPr>
            </a:lvl1pPr>
            <a:lvl2pPr marL="914400" marR="0" lvl="1" indent="-382269" algn="l" rtl="0">
              <a:lnSpc>
                <a:spcPct val="90000"/>
              </a:lnSpc>
              <a:spcBef>
                <a:spcPts val="500"/>
              </a:spcBef>
              <a:spcAft>
                <a:spcPts val="0"/>
              </a:spcAft>
              <a:buClr>
                <a:schemeClr val="accent1"/>
              </a:buClr>
              <a:buSzPts val="2420"/>
              <a:buFont typeface="Arial"/>
              <a:buChar char="•"/>
              <a:defRPr sz="2200" b="0" i="0" u="none" strike="noStrike" cap="none">
                <a:solidFill>
                  <a:srgbClr val="212325"/>
                </a:solidFill>
                <a:latin typeface="Arial"/>
                <a:ea typeface="Arial"/>
                <a:cs typeface="Arial"/>
                <a:sym typeface="Arial"/>
              </a:defRPr>
            </a:lvl2pPr>
            <a:lvl3pPr marL="1371600" marR="0" lvl="2" indent="-342900" algn="l" rtl="0">
              <a:lnSpc>
                <a:spcPct val="90000"/>
              </a:lnSpc>
              <a:spcBef>
                <a:spcPts val="500"/>
              </a:spcBef>
              <a:spcAft>
                <a:spcPts val="0"/>
              </a:spcAft>
              <a:buClr>
                <a:schemeClr val="accent1"/>
              </a:buClr>
              <a:buSzPts val="1800"/>
              <a:buFont typeface="Courier New"/>
              <a:buChar char="o"/>
              <a:defRPr sz="2000" b="0" i="0" u="none" strike="noStrike" cap="none">
                <a:solidFill>
                  <a:srgbClr val="212325"/>
                </a:solidFill>
                <a:latin typeface="Arial"/>
                <a:ea typeface="Arial"/>
                <a:cs typeface="Arial"/>
                <a:sym typeface="Arial"/>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212325"/>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10" descr="The Ohio State University"/>
          <p:cNvPicPr preferRelativeResize="0"/>
          <p:nvPr/>
        </p:nvPicPr>
        <p:blipFill rotWithShape="1">
          <a:blip r:embed="rId23">
            <a:alphaModFix/>
          </a:blip>
          <a:srcRect/>
          <a:stretch/>
        </p:blipFill>
        <p:spPr>
          <a:xfrm>
            <a:off x="401676" y="6331563"/>
            <a:ext cx="2382828" cy="341656"/>
          </a:xfrm>
          <a:prstGeom prst="rect">
            <a:avLst/>
          </a:prstGeom>
          <a:noFill/>
          <a:ln>
            <a:noFill/>
          </a:ln>
        </p:spPr>
      </p:pic>
      <p:sp>
        <p:nvSpPr>
          <p:cNvPr id="14" name="Google Shape;14;p10"/>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195" name="Google Shape;195;p1"/>
          <p:cNvSpPr txBox="1">
            <a:spLocks noGrp="1"/>
          </p:cNvSpPr>
          <p:nvPr>
            <p:ph type="title"/>
          </p:nvPr>
        </p:nvSpPr>
        <p:spPr>
          <a:xfrm>
            <a:off x="396872" y="511457"/>
            <a:ext cx="8377073" cy="15576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00000"/>
              <a:buFont typeface="Arial"/>
              <a:buNone/>
            </a:pPr>
            <a:r>
              <a:rPr lang="en-US" sz="3600" b="0"/>
              <a:t>ILA/TESOL Collaborations: Exploring Ways to Enhance Pre-Service Teacher Education for Teaching Multilingual EL Students</a:t>
            </a:r>
            <a:br>
              <a:rPr lang="en-US"/>
            </a:br>
            <a:endParaRPr sz="1800">
              <a:solidFill>
                <a:schemeClr val="dk1"/>
              </a:solidFill>
            </a:endParaRPr>
          </a:p>
        </p:txBody>
      </p:sp>
      <p:sp>
        <p:nvSpPr>
          <p:cNvPr id="196" name="Google Shape;196;p1"/>
          <p:cNvSpPr txBox="1">
            <a:spLocks noGrp="1"/>
          </p:cNvSpPr>
          <p:nvPr>
            <p:ph type="ftr" idx="11"/>
          </p:nvPr>
        </p:nvSpPr>
        <p:spPr>
          <a:xfrm>
            <a:off x="4883286" y="6304801"/>
            <a:ext cx="6663152" cy="34165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br>
              <a:rPr lang="en-US" sz="1000">
                <a:solidFill>
                  <a:schemeClr val="dk1"/>
                </a:solidFill>
              </a:rPr>
            </a:br>
            <a:r>
              <a:rPr lang="en-US" sz="1000">
                <a:solidFill>
                  <a:schemeClr val="dk1"/>
                </a:solidFill>
              </a:rPr>
              <a:t>Department of Teaching &amp; Learning</a:t>
            </a:r>
            <a:br>
              <a:rPr lang="en-US" sz="1000">
                <a:solidFill>
                  <a:schemeClr val="dk1"/>
                </a:solidFill>
              </a:rPr>
            </a:br>
            <a:r>
              <a:rPr lang="en-US" sz="1000">
                <a:solidFill>
                  <a:schemeClr val="dk1"/>
                </a:solidFill>
              </a:rPr>
              <a:t>College of Education and Human Ecology</a:t>
            </a:r>
            <a:endParaRPr/>
          </a:p>
        </p:txBody>
      </p:sp>
      <p:sp>
        <p:nvSpPr>
          <p:cNvPr id="197" name="Google Shape;197;p1"/>
          <p:cNvSpPr txBox="1">
            <a:spLocks noGrp="1"/>
          </p:cNvSpPr>
          <p:nvPr>
            <p:ph type="body" idx="1"/>
          </p:nvPr>
        </p:nvSpPr>
        <p:spPr>
          <a:xfrm>
            <a:off x="7198241" y="931010"/>
            <a:ext cx="4596886" cy="1557660"/>
          </a:xfrm>
          <a:prstGeom prst="rect">
            <a:avLst/>
          </a:prstGeom>
          <a:noFill/>
          <a:ln>
            <a:noFill/>
          </a:ln>
        </p:spPr>
        <p:txBody>
          <a:bodyPr spcFirstLastPara="1" wrap="square" lIns="91425" tIns="45700" rIns="91425" bIns="45700" anchor="t" anchorCtr="0">
            <a:normAutofit fontScale="92500"/>
          </a:bodyPr>
          <a:lstStyle/>
          <a:p>
            <a:pPr marL="0" lvl="0" indent="0" algn="r" rtl="0">
              <a:lnSpc>
                <a:spcPct val="90000"/>
              </a:lnSpc>
              <a:spcBef>
                <a:spcPts val="0"/>
              </a:spcBef>
              <a:spcAft>
                <a:spcPts val="0"/>
              </a:spcAft>
              <a:buSzPts val="2800"/>
              <a:buNone/>
            </a:pPr>
            <a:r>
              <a:rPr lang="en-US" sz="2800" b="1"/>
              <a:t>OCTEO</a:t>
            </a:r>
            <a:endParaRPr/>
          </a:p>
          <a:p>
            <a:pPr marL="0" lvl="0" indent="0" algn="r" rtl="0">
              <a:lnSpc>
                <a:spcPct val="90000"/>
              </a:lnSpc>
              <a:spcBef>
                <a:spcPts val="1000"/>
              </a:spcBef>
              <a:spcAft>
                <a:spcPts val="0"/>
              </a:spcAft>
              <a:buSzPts val="2400"/>
              <a:buNone/>
            </a:pPr>
            <a:r>
              <a:rPr lang="en-US"/>
              <a:t>October 9, 2025</a:t>
            </a:r>
            <a:endParaRPr/>
          </a:p>
          <a:p>
            <a:pPr marL="0" lvl="0" indent="0" algn="r" rtl="0">
              <a:lnSpc>
                <a:spcPct val="90000"/>
              </a:lnSpc>
              <a:spcBef>
                <a:spcPts val="1000"/>
              </a:spcBef>
              <a:spcAft>
                <a:spcPts val="0"/>
              </a:spcAft>
              <a:buSzPts val="2400"/>
              <a:buNone/>
            </a:pPr>
            <a:r>
              <a:rPr lang="en-US"/>
              <a:t>Steven Wisnor &amp; Theresa Thanos</a:t>
            </a:r>
            <a:endParaRPr/>
          </a:p>
        </p:txBody>
      </p:sp>
      <p:pic>
        <p:nvPicPr>
          <p:cNvPr id="198" name="Google Shape;198;p1" descr="A building with a dome&#10;&#10;AI-generated content may be incorrect."/>
          <p:cNvPicPr preferRelativeResize="0">
            <a:picLocks noGrp="1"/>
          </p:cNvPicPr>
          <p:nvPr>
            <p:ph type="pic" idx="2"/>
          </p:nvPr>
        </p:nvPicPr>
        <p:blipFill rotWithShape="1">
          <a:blip r:embed="rId3">
            <a:alphaModFix/>
          </a:blip>
          <a:srcRect t="24555" b="24556"/>
          <a:stretch/>
        </p:blipFill>
        <p:spPr>
          <a:xfrm>
            <a:off x="396872" y="2278743"/>
            <a:ext cx="11398255" cy="38686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B42CF-AB36-4EDA-A945-AB86B122A19D}"/>
              </a:ext>
              <a:ext uri="{C183D7F6-B498-43B3-948B-1728B52AA6E4}">
                <adec:decorative xmlns:adec="http://schemas.microsoft.com/office/drawing/2017/decorative" val="1"/>
              </a:ext>
            </a:extLst>
          </p:cNvPr>
          <p:cNvSpPr txBox="1">
            <a:spLocks noGrp="1"/>
          </p:cNvSpPr>
          <p:nvPr>
            <p:ph type="title" idx="4294967295"/>
          </p:nvPr>
        </p:nvSpPr>
        <p:spPr>
          <a:xfrm>
            <a:off x="621479" y="483774"/>
            <a:ext cx="11099869"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mn-lt"/>
                <a:ea typeface="+mn-ea"/>
                <a:cs typeface="+mn-cs"/>
              </a:rPr>
              <a:t>Questions for initial co-planning conversations </a:t>
            </a:r>
            <a:br>
              <a:rPr kumimoji="0" lang="en-US" sz="2800" b="0" i="0" u="none" strike="noStrike" kern="1200" cap="none" spc="0" normalizeH="0" baseline="0" noProof="0" dirty="0">
                <a:ln>
                  <a:noFill/>
                </a:ln>
                <a:solidFill>
                  <a:srgbClr val="002060"/>
                </a:solidFill>
                <a:effectLst/>
                <a:uLnTx/>
                <a:uFillTx/>
                <a:latin typeface="+mn-lt"/>
                <a:ea typeface="+mn-ea"/>
                <a:cs typeface="+mn-cs"/>
              </a:rPr>
            </a:br>
            <a:endParaRPr lang="en-US" sz="2400" b="0" i="0" u="none" strike="noStrike" kern="1200" cap="none" spc="0" normalizeH="0" baseline="0" noProof="0">
              <a:ln>
                <a:noFill/>
              </a:ln>
              <a:solidFill>
                <a:srgbClr val="002060"/>
              </a:solidFill>
              <a:effectLst/>
              <a:uLnTx/>
              <a:uFillTx/>
              <a:latin typeface="+mn-lt"/>
              <a:ea typeface="+mn-ea"/>
            </a:endParaRPr>
          </a:p>
        </p:txBody>
      </p:sp>
      <p:pic>
        <p:nvPicPr>
          <p:cNvPr id="3" name="Picture 2">
            <a:extLst>
              <a:ext uri="{FF2B5EF4-FFF2-40B4-BE49-F238E27FC236}">
                <a16:creationId xmlns:a16="http://schemas.microsoft.com/office/drawing/2014/main" id="{009DB2EB-0389-4DE3-98F7-79A67D0189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2377" y="1418793"/>
            <a:ext cx="7522943" cy="4023856"/>
          </a:xfrm>
          <a:prstGeom prst="rect">
            <a:avLst/>
          </a:prstGeom>
        </p:spPr>
      </p:pic>
      <p:sp>
        <p:nvSpPr>
          <p:cNvPr id="6" name="TextBox 5">
            <a:extLst>
              <a:ext uri="{FF2B5EF4-FFF2-40B4-BE49-F238E27FC236}">
                <a16:creationId xmlns:a16="http://schemas.microsoft.com/office/drawing/2014/main" id="{BECE5E6E-FFAA-EA17-408F-70DE161764B8}"/>
              </a:ext>
              <a:ext uri="{C183D7F6-B498-43B3-948B-1728B52AA6E4}">
                <adec:decorative xmlns:adec="http://schemas.microsoft.com/office/drawing/2017/decorative" val="1"/>
              </a:ext>
            </a:extLst>
          </p:cNvPr>
          <p:cNvSpPr txBox="1"/>
          <p:nvPr/>
        </p:nvSpPr>
        <p:spPr>
          <a:xfrm>
            <a:off x="8887961" y="2836206"/>
            <a:ext cx="2828042" cy="1200329"/>
          </a:xfrm>
          <a:prstGeom prst="rect">
            <a:avLst/>
          </a:prstGeom>
          <a:noFill/>
        </p:spPr>
        <p:txBody>
          <a:bodyPr wrap="square" rtlCol="0">
            <a:spAutoFit/>
          </a:bodyPr>
          <a:lstStyle/>
          <a:p>
            <a:r>
              <a:rPr lang="en-US" dirty="0"/>
              <a:t>Conversations must start with and focus on a mutual understanding of the learning objectives (p. 245).</a:t>
            </a:r>
          </a:p>
        </p:txBody>
      </p:sp>
      <p:sp>
        <p:nvSpPr>
          <p:cNvPr id="5" name="Right Brace 4">
            <a:extLst>
              <a:ext uri="{FF2B5EF4-FFF2-40B4-BE49-F238E27FC236}">
                <a16:creationId xmlns:a16="http://schemas.microsoft.com/office/drawing/2014/main" id="{D5DA6B84-69DA-299F-0F4E-F5D369789E4D}"/>
              </a:ext>
              <a:ext uri="{C183D7F6-B498-43B3-948B-1728B52AA6E4}">
                <adec:decorative xmlns:adec="http://schemas.microsoft.com/office/drawing/2017/decorative" val="1"/>
              </a:ext>
            </a:extLst>
          </p:cNvPr>
          <p:cNvSpPr/>
          <p:nvPr/>
        </p:nvSpPr>
        <p:spPr>
          <a:xfrm>
            <a:off x="8115392" y="1644531"/>
            <a:ext cx="707009" cy="3572757"/>
          </a:xfrm>
          <a:prstGeom prst="rightBrace">
            <a:avLst>
              <a:gd name="adj1" fmla="val 8333"/>
              <a:gd name="adj2" fmla="val 47938"/>
            </a:avLst>
          </a:prstGeom>
          <a:ln>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8E1B1921-562A-F0C7-47C7-2C9F2550DC4A}"/>
              </a:ext>
            </a:extLst>
          </p:cNvPr>
          <p:cNvSpPr txBox="1"/>
          <p:nvPr/>
        </p:nvSpPr>
        <p:spPr>
          <a:xfrm>
            <a:off x="1203583" y="5566964"/>
            <a:ext cx="8273143" cy="646331"/>
          </a:xfrm>
          <a:prstGeom prst="rect">
            <a:avLst/>
          </a:prstGeom>
          <a:noFill/>
        </p:spPr>
        <p:txBody>
          <a:bodyPr wrap="square" rtlCol="0">
            <a:spAutoFit/>
          </a:bodyPr>
          <a:lstStyle/>
          <a:p>
            <a:r>
              <a:rPr lang="en-US" dirty="0"/>
              <a:t>Pratt, S.M., et al. (2017). Co-planning in co-teaching: A practical solution. </a:t>
            </a:r>
            <a:r>
              <a:rPr lang="en-US" i="1" dirty="0"/>
              <a:t>Intervention in School and Clinic, 52</a:t>
            </a:r>
            <a:r>
              <a:rPr lang="en-US" dirty="0"/>
              <a:t>(4), 243-249.</a:t>
            </a:r>
          </a:p>
        </p:txBody>
      </p:sp>
      <p:sp>
        <p:nvSpPr>
          <p:cNvPr id="7" name="TextBox 6">
            <a:extLst>
              <a:ext uri="{FF2B5EF4-FFF2-40B4-BE49-F238E27FC236}">
                <a16:creationId xmlns:a16="http://schemas.microsoft.com/office/drawing/2014/main" id="{66E17D71-82DC-2CF9-1A32-186EC1C05E15}"/>
              </a:ext>
              <a:ext uri="{C183D7F6-B498-43B3-948B-1728B52AA6E4}">
                <adec:decorative xmlns:adec="http://schemas.microsoft.com/office/drawing/2017/decorative" val="1"/>
              </a:ext>
            </a:extLst>
          </p:cNvPr>
          <p:cNvSpPr txBox="1"/>
          <p:nvPr/>
        </p:nvSpPr>
        <p:spPr>
          <a:xfrm>
            <a:off x="8723280" y="1041189"/>
            <a:ext cx="2828042" cy="954107"/>
          </a:xfrm>
          <a:prstGeom prst="rect">
            <a:avLst/>
          </a:prstGeom>
          <a:noFill/>
        </p:spPr>
        <p:txBody>
          <a:bodyPr wrap="square" lIns="91440" tIns="45720" rIns="91440" bIns="45720" rtlCol="0" anchor="t">
            <a:spAutoFit/>
          </a:bodyPr>
          <a:lstStyle/>
          <a:p>
            <a:r>
              <a:rPr lang="en-US" dirty="0"/>
              <a:t>SLIDE USED with students prior to their sharing in small groups to promote professional vulnerability and inquiry through collaboration.</a:t>
            </a:r>
          </a:p>
        </p:txBody>
      </p:sp>
      <p:sp>
        <p:nvSpPr>
          <p:cNvPr id="8" name="Oval 7">
            <a:extLst>
              <a:ext uri="{FF2B5EF4-FFF2-40B4-BE49-F238E27FC236}">
                <a16:creationId xmlns:a16="http://schemas.microsoft.com/office/drawing/2014/main" id="{779FBF38-D2BB-5BD1-D604-4DB20892D727}"/>
              </a:ext>
            </a:extLst>
          </p:cNvPr>
          <p:cNvSpPr/>
          <p:nvPr/>
        </p:nvSpPr>
        <p:spPr>
          <a:xfrm>
            <a:off x="1080268" y="1040294"/>
            <a:ext cx="2257094" cy="399665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41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11</a:t>
            </a:fld>
            <a:endParaRPr/>
          </a:p>
        </p:txBody>
      </p:sp>
      <p:sp>
        <p:nvSpPr>
          <p:cNvPr id="271" name="Google Shape;271;p5"/>
          <p:cNvSpPr txBox="1">
            <a:spLocks noGrp="1"/>
          </p:cNvSpPr>
          <p:nvPr>
            <p:ph type="title"/>
          </p:nvPr>
        </p:nvSpPr>
        <p:spPr>
          <a:xfrm>
            <a:off x="396873" y="117076"/>
            <a:ext cx="4573383" cy="3317010"/>
          </a:xfrm>
          <a:prstGeom prst="rect">
            <a:avLst/>
          </a:prstGeom>
          <a:noFill/>
          <a:ln>
            <a:noFill/>
          </a:ln>
        </p:spPr>
        <p:txBody>
          <a:bodyPr spcFirstLastPara="1" wrap="square" lIns="91425" tIns="45700" rIns="91425" bIns="45700" anchor="t" anchorCtr="0">
            <a:normAutofit/>
          </a:bodyPr>
          <a:lstStyle/>
          <a:p>
            <a:pPr>
              <a:buSzPct val="100000"/>
            </a:pPr>
            <a:r>
              <a:rPr lang="en-US" sz="3200" dirty="0"/>
              <a:t>Insider’s Perspectives</a:t>
            </a:r>
            <a:br>
              <a:rPr lang="en-US" sz="3200" dirty="0"/>
            </a:br>
            <a:r>
              <a:rPr lang="en-US" sz="3200" dirty="0"/>
              <a:t>From ILA Pre-Service Teacher</a:t>
            </a:r>
            <a:endParaRPr sz="3200" dirty="0"/>
          </a:p>
        </p:txBody>
      </p:sp>
      <p:pic>
        <p:nvPicPr>
          <p:cNvPr id="2" name="Picture 1" descr="A group of images of a classroom">
            <a:extLst>
              <a:ext uri="{FF2B5EF4-FFF2-40B4-BE49-F238E27FC236}">
                <a16:creationId xmlns:a16="http://schemas.microsoft.com/office/drawing/2014/main" id="{8D0417B0-AD06-412C-F494-B74862D41F03}"/>
              </a:ext>
            </a:extLst>
          </p:cNvPr>
          <p:cNvPicPr>
            <a:picLocks noChangeAspect="1"/>
          </p:cNvPicPr>
          <p:nvPr/>
        </p:nvPicPr>
        <p:blipFill>
          <a:blip r:embed="rId3"/>
          <a:stretch>
            <a:fillRect/>
          </a:stretch>
        </p:blipFill>
        <p:spPr>
          <a:xfrm>
            <a:off x="5778495" y="0"/>
            <a:ext cx="4345619" cy="6858000"/>
          </a:xfrm>
          <a:prstGeom prst="rect">
            <a:avLst/>
          </a:prstGeom>
        </p:spPr>
      </p:pic>
      <p:sp>
        <p:nvSpPr>
          <p:cNvPr id="4" name="Google Shape;271;p5">
            <a:extLst>
              <a:ext uri="{FF2B5EF4-FFF2-40B4-BE49-F238E27FC236}">
                <a16:creationId xmlns:a16="http://schemas.microsoft.com/office/drawing/2014/main" id="{F4C276FA-5EBF-C943-E1E1-3FE45D985EAC}"/>
              </a:ext>
            </a:extLst>
          </p:cNvPr>
          <p:cNvSpPr txBox="1">
            <a:spLocks/>
          </p:cNvSpPr>
          <p:nvPr/>
        </p:nvSpPr>
        <p:spPr>
          <a:xfrm>
            <a:off x="396873" y="1594693"/>
            <a:ext cx="4573383" cy="4714144"/>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Arial"/>
              <a:buNone/>
              <a:defRPr sz="44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1800" dirty="0">
                <a:solidFill>
                  <a:schemeClr val="tx1"/>
                </a:solidFill>
              </a:rPr>
              <a:t>What a Middle School Language Arts Student does:</a:t>
            </a:r>
          </a:p>
          <a:p>
            <a:endParaRPr lang="en-US" sz="1800" dirty="0">
              <a:solidFill>
                <a:schemeClr val="tx1"/>
              </a:solidFill>
            </a:endParaRPr>
          </a:p>
          <a:p>
            <a:pPr marL="285750" indent="-285750">
              <a:buChar char="•"/>
            </a:pPr>
            <a:r>
              <a:rPr lang="en-US" sz="1800" b="0" dirty="0">
                <a:solidFill>
                  <a:schemeClr val="tx1"/>
                </a:solidFill>
              </a:rPr>
              <a:t>Begins writing in the journal as they come into class (a quote from the board)</a:t>
            </a:r>
            <a:endParaRPr lang="en-US" dirty="0"/>
          </a:p>
          <a:p>
            <a:pPr marL="285750" indent="-285750">
              <a:buChar char="•"/>
            </a:pPr>
            <a:r>
              <a:rPr lang="en-US" sz="1800" b="0" dirty="0">
                <a:solidFill>
                  <a:schemeClr val="tx1"/>
                </a:solidFill>
              </a:rPr>
              <a:t>﻿﻿Writes in complete sentences when completing work</a:t>
            </a:r>
            <a:endParaRPr lang="en-US" dirty="0">
              <a:solidFill>
                <a:schemeClr val="tx1"/>
              </a:solidFill>
            </a:endParaRPr>
          </a:p>
          <a:p>
            <a:pPr marL="285750" indent="-285750">
              <a:buChar char="•"/>
            </a:pPr>
            <a:r>
              <a:rPr lang="en-US" sz="1800" b="0" dirty="0">
                <a:solidFill>
                  <a:schemeClr val="tx1"/>
                </a:solidFill>
              </a:rPr>
              <a:t>﻿﻿Is expected to follow directions and participate when asked</a:t>
            </a:r>
            <a:endParaRPr lang="en-US"/>
          </a:p>
          <a:p>
            <a:pPr marL="285750" indent="-285750">
              <a:buChar char="•"/>
            </a:pPr>
            <a:r>
              <a:rPr lang="en-US" sz="1800" b="0" dirty="0">
                <a:solidFill>
                  <a:schemeClr val="tx1"/>
                </a:solidFill>
              </a:rPr>
              <a:t>﻿﻿Uses the ICCCEE format when writing a paragraph using textual evidence</a:t>
            </a:r>
            <a:endParaRPr lang="en-US" dirty="0"/>
          </a:p>
          <a:p>
            <a:pPr marL="285750" indent="-285750">
              <a:buChar char="•"/>
            </a:pPr>
            <a:r>
              <a:rPr lang="en-US" sz="1800" b="0" dirty="0">
                <a:solidFill>
                  <a:schemeClr val="tx1"/>
                </a:solidFill>
              </a:rPr>
              <a:t>﻿﻿Knows the agenda is located in Canvas and is displayed on the board at the beginning of class</a:t>
            </a:r>
            <a:endParaRPr lang="en-US">
              <a:solidFill>
                <a:schemeClr val="tx1"/>
              </a:solidFill>
            </a:endParaRPr>
          </a:p>
          <a:p>
            <a:pPr marL="285750" indent="-285750">
              <a:buChar char="•"/>
            </a:pPr>
            <a:r>
              <a:rPr lang="en-US" sz="1800" b="0" dirty="0">
                <a:solidFill>
                  <a:schemeClr val="tx1"/>
                </a:solidFill>
              </a:rPr>
              <a:t>﻿﻿Looks for sign signpost when reading fictional text</a:t>
            </a:r>
            <a:endParaRPr lang="en-US"/>
          </a:p>
          <a:p>
            <a:pPr marL="285750" indent="-285750">
              <a:buChar char="•"/>
            </a:pPr>
            <a:r>
              <a:rPr lang="en-US" sz="1800" b="0" dirty="0">
                <a:solidFill>
                  <a:schemeClr val="tx1"/>
                </a:solidFill>
              </a:rPr>
              <a:t>﻿﻿Knows where to transfer documents into Notability, depending on the assignment.</a:t>
            </a:r>
            <a:endParaRPr lang="en-US"/>
          </a:p>
          <a:p>
            <a:endParaRPr lang="en-US" sz="1800" dirty="0">
              <a:solidFill>
                <a:schemeClr val="tx1"/>
              </a:solidFill>
            </a:endParaRPr>
          </a:p>
          <a:p>
            <a:endParaRPr lang="en-US" sz="1800" dirty="0">
              <a:solidFill>
                <a:schemeClr val="tx1"/>
              </a:solidFill>
            </a:endParaRPr>
          </a:p>
          <a:p>
            <a:r>
              <a:rPr lang="en-US" sz="1800" dirty="0">
                <a:solidFill>
                  <a:schemeClr val="tx1"/>
                </a:solidFill>
              </a:rPr>
              <a:t>Context Specific Language:</a:t>
            </a:r>
          </a:p>
          <a:p>
            <a:endParaRPr lang="en-US" sz="1800" dirty="0">
              <a:solidFill>
                <a:schemeClr val="tx1"/>
              </a:solidFill>
            </a:endParaRPr>
          </a:p>
          <a:p>
            <a:pPr marL="285750" indent="-285750">
              <a:buChar char="•"/>
            </a:pPr>
            <a:r>
              <a:rPr lang="en-US" sz="1800" b="0" dirty="0">
                <a:solidFill>
                  <a:schemeClr val="tx1"/>
                </a:solidFill>
              </a:rPr>
              <a:t>Knows what "textual evidence" is</a:t>
            </a:r>
            <a:endParaRPr lang="en-US" dirty="0"/>
          </a:p>
          <a:p>
            <a:pPr marL="285750" indent="-285750">
              <a:buChar char="•"/>
            </a:pPr>
            <a:r>
              <a:rPr lang="en-US" sz="1800" b="0" dirty="0">
                <a:solidFill>
                  <a:schemeClr val="tx1"/>
                </a:solidFill>
              </a:rPr>
              <a:t>﻿﻿Knows what ICCCEE stands for</a:t>
            </a:r>
            <a:endParaRPr lang="en-US"/>
          </a:p>
          <a:p>
            <a:pPr marL="285750" indent="-285750">
              <a:buChar char="•"/>
            </a:pPr>
            <a:r>
              <a:rPr lang="en-US" sz="1800" b="0" dirty="0">
                <a:solidFill>
                  <a:schemeClr val="tx1"/>
                </a:solidFill>
              </a:rPr>
              <a:t>﻿﻿Looks for "signposts" when reading fictional text</a:t>
            </a:r>
            <a:endParaRPr lang="en-US"/>
          </a:p>
          <a:p>
            <a:pPr marL="285750" indent="-285750">
              <a:buChar char="•"/>
            </a:pPr>
            <a:r>
              <a:rPr lang="en-US" sz="1800" b="0" dirty="0">
                <a:solidFill>
                  <a:schemeClr val="tx1"/>
                </a:solidFill>
              </a:rPr>
              <a:t>﻿﻿Refers to HomeAccess when having a question about a grade</a:t>
            </a:r>
            <a:endParaRPr lang="en-US"/>
          </a:p>
          <a:p>
            <a:pPr marL="285750" indent="-285750">
              <a:buChar char="•"/>
            </a:pPr>
            <a:r>
              <a:rPr lang="en-US" sz="1800" b="0" dirty="0">
                <a:solidFill>
                  <a:schemeClr val="tx1"/>
                </a:solidFill>
              </a:rPr>
              <a:t>﻿﻿Teacher uses the words "Canvas",</a:t>
            </a:r>
            <a:br>
              <a:rPr lang="en-US" sz="1800" b="0" dirty="0">
                <a:solidFill>
                  <a:schemeClr val="tx1"/>
                </a:solidFill>
              </a:rPr>
            </a:br>
            <a:r>
              <a:rPr lang="en-US" sz="1800" b="0" dirty="0">
                <a:solidFill>
                  <a:schemeClr val="tx1"/>
                </a:solidFill>
              </a:rPr>
              <a:t> "Notability", and "Google Docs/Slides" as they are common apps students use day to day</a:t>
            </a:r>
            <a:endParaRPr lang="en-US">
              <a:solidFill>
                <a:schemeClr val="tx1"/>
              </a:solidFill>
            </a:endParaRPr>
          </a:p>
          <a:p>
            <a:pPr marL="285750" indent="-285750">
              <a:buChar char="•"/>
            </a:pPr>
            <a:r>
              <a:rPr lang="en-US" sz="1800" b="0" dirty="0">
                <a:solidFill>
                  <a:schemeClr val="tx1"/>
                </a:solidFill>
              </a:rPr>
              <a:t>﻿﻿"Transfer this into Notability under the (Writing, reading, independent reading, poem) section</a:t>
            </a:r>
            <a:endParaRPr lang="en-US" dirty="0"/>
          </a:p>
          <a:p>
            <a:pPr marL="285750" indent="-285750">
              <a:buChar char="•"/>
            </a:pPr>
            <a:r>
              <a:rPr lang="en-US" sz="1800" b="0" dirty="0">
                <a:solidFill>
                  <a:schemeClr val="tx1"/>
                </a:solidFill>
              </a:rPr>
              <a:t>﻿﻿Students know what a "Keeper Notebook" is</a:t>
            </a:r>
            <a:endParaRPr lang="en-US" dirty="0">
              <a:solidFill>
                <a:schemeClr val="tx1"/>
              </a:solidFill>
            </a:endParaRPr>
          </a:p>
          <a:p>
            <a:endParaRPr lang="en-US" sz="1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2C1AFC-1350-10A4-CDFA-38E48DD7B1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12</a:t>
            </a:fld>
            <a:endParaRPr lang="en-US"/>
          </a:p>
        </p:txBody>
      </p:sp>
      <p:sp>
        <p:nvSpPr>
          <p:cNvPr id="3" name="Title 2">
            <a:extLst>
              <a:ext uri="{FF2B5EF4-FFF2-40B4-BE49-F238E27FC236}">
                <a16:creationId xmlns:a16="http://schemas.microsoft.com/office/drawing/2014/main" id="{F5FB0082-CD2A-AA64-851F-992D1DF87D2D}"/>
              </a:ext>
            </a:extLst>
          </p:cNvPr>
          <p:cNvSpPr>
            <a:spLocks noGrp="1"/>
          </p:cNvSpPr>
          <p:nvPr>
            <p:ph type="title"/>
          </p:nvPr>
        </p:nvSpPr>
        <p:spPr>
          <a:xfrm>
            <a:off x="396873" y="408351"/>
            <a:ext cx="11398253" cy="838854"/>
          </a:xfrm>
        </p:spPr>
        <p:txBody>
          <a:bodyPr>
            <a:normAutofit fontScale="90000"/>
          </a:bodyPr>
          <a:lstStyle/>
          <a:p>
            <a:r>
              <a:rPr lang="en-US" sz="3200" dirty="0"/>
              <a:t>Insider’s Perspectives</a:t>
            </a:r>
            <a:br>
              <a:rPr lang="en-US" sz="3200" dirty="0"/>
            </a:br>
            <a:r>
              <a:rPr lang="en-US" sz="3200" dirty="0"/>
              <a:t>From TESOL Pre-Service Teacher</a:t>
            </a:r>
            <a:endParaRPr lang="en-US" dirty="0"/>
          </a:p>
        </p:txBody>
      </p:sp>
      <p:sp>
        <p:nvSpPr>
          <p:cNvPr id="5" name="Text Placeholder 4">
            <a:extLst>
              <a:ext uri="{FF2B5EF4-FFF2-40B4-BE49-F238E27FC236}">
                <a16:creationId xmlns:a16="http://schemas.microsoft.com/office/drawing/2014/main" id="{33B73F01-691A-7081-9A08-0D10AD294A6F}"/>
              </a:ext>
            </a:extLst>
          </p:cNvPr>
          <p:cNvSpPr>
            <a:spLocks noGrp="1"/>
          </p:cNvSpPr>
          <p:nvPr>
            <p:ph type="body" idx="2"/>
          </p:nvPr>
        </p:nvSpPr>
        <p:spPr>
          <a:xfrm>
            <a:off x="396873" y="1479435"/>
            <a:ext cx="6011930" cy="5017534"/>
          </a:xfrm>
        </p:spPr>
        <p:txBody>
          <a:bodyPr>
            <a:normAutofit lnSpcReduction="10000"/>
          </a:bodyPr>
          <a:lstStyle/>
          <a:p>
            <a:r>
              <a:rPr lang="en-US" b="1" dirty="0"/>
              <a:t>What an EL does...</a:t>
            </a:r>
          </a:p>
          <a:p>
            <a:pPr marL="571500" indent="-342900">
              <a:buChar char="•"/>
            </a:pPr>
            <a:r>
              <a:rPr lang="en-US" sz="2000" i="1" dirty="0"/>
              <a:t>Students and instructor use a mixture of traditional and technological classroom boards for understanding new words, concepts, or language features</a:t>
            </a:r>
          </a:p>
          <a:p>
            <a:pPr marL="571500" indent="-342900">
              <a:buChar char="•"/>
            </a:pPr>
            <a:r>
              <a:rPr lang="en-US" sz="2000" i="1" dirty="0"/>
              <a:t>Students are welcome to come up and use either board, which allows them to share their learning or interest with the rest of the class</a:t>
            </a:r>
          </a:p>
          <a:p>
            <a:r>
              <a:rPr lang="en-US" b="1" dirty="0"/>
              <a:t>Context-specific language...</a:t>
            </a:r>
          </a:p>
          <a:p>
            <a:pPr marL="571500" indent="-342900">
              <a:lnSpc>
                <a:spcPct val="100000"/>
              </a:lnSpc>
              <a:spcBef>
                <a:spcPts val="400"/>
              </a:spcBef>
              <a:buFont typeface="Arial,Sans-Serif"/>
              <a:buChar char="•"/>
            </a:pPr>
            <a:r>
              <a:rPr lang="en-US" sz="2000" i="1" dirty="0"/>
              <a:t>vocabulary foundations</a:t>
            </a:r>
            <a:endParaRPr lang="en-US" sz="2000" dirty="0"/>
          </a:p>
          <a:p>
            <a:pPr marL="571500" indent="-342900">
              <a:lnSpc>
                <a:spcPct val="100000"/>
              </a:lnSpc>
              <a:spcBef>
                <a:spcPts val="400"/>
              </a:spcBef>
              <a:buFont typeface="Arial,Sans-Serif"/>
              <a:buChar char="•"/>
            </a:pPr>
            <a:r>
              <a:rPr lang="en-US" sz="2000" i="1" dirty="0"/>
              <a:t>words, concepts, language features</a:t>
            </a:r>
            <a:endParaRPr lang="en-US" sz="2000" dirty="0"/>
          </a:p>
          <a:p>
            <a:pPr marL="571500" indent="-342900">
              <a:lnSpc>
                <a:spcPct val="100000"/>
              </a:lnSpc>
              <a:spcBef>
                <a:spcPts val="400"/>
              </a:spcBef>
              <a:buChar char="•"/>
            </a:pPr>
            <a:r>
              <a:rPr lang="en-US" sz="2000" i="1" dirty="0"/>
              <a:t>idiom of the day</a:t>
            </a:r>
            <a:endParaRPr lang="en-US"/>
          </a:p>
          <a:p>
            <a:pPr marL="571500" indent="-342900">
              <a:lnSpc>
                <a:spcPct val="100000"/>
              </a:lnSpc>
              <a:spcBef>
                <a:spcPts val="400"/>
              </a:spcBef>
              <a:buChar char="•"/>
            </a:pPr>
            <a:r>
              <a:rPr lang="en-US" sz="2000" i="1" dirty="0"/>
              <a:t>picture summaries</a:t>
            </a:r>
          </a:p>
          <a:p>
            <a:pPr marL="571500" indent="-342900">
              <a:lnSpc>
                <a:spcPct val="100000"/>
              </a:lnSpc>
              <a:spcBef>
                <a:spcPts val="400"/>
              </a:spcBef>
              <a:buChar char="•"/>
            </a:pPr>
            <a:r>
              <a:rPr lang="en-US" sz="2000" i="1" dirty="0"/>
              <a:t>home languages</a:t>
            </a:r>
          </a:p>
          <a:p>
            <a:pPr marL="571500" indent="-342900">
              <a:lnSpc>
                <a:spcPct val="100000"/>
              </a:lnSpc>
              <a:spcBef>
                <a:spcPts val="400"/>
              </a:spcBef>
              <a:buChar char="•"/>
            </a:pPr>
            <a:r>
              <a:rPr lang="en-US" sz="2000" i="1" dirty="0"/>
              <a:t>read, write, listen</a:t>
            </a:r>
          </a:p>
          <a:p>
            <a:endParaRPr lang="en-US" dirty="0"/>
          </a:p>
        </p:txBody>
      </p:sp>
      <p:pic>
        <p:nvPicPr>
          <p:cNvPr id="6" name="Picture 5" descr="A screenshot of a poster&#10;&#10;AI-generated content may be incorrect.">
            <a:extLst>
              <a:ext uri="{FF2B5EF4-FFF2-40B4-BE49-F238E27FC236}">
                <a16:creationId xmlns:a16="http://schemas.microsoft.com/office/drawing/2014/main" id="{A9C16826-F67E-0D82-60B8-CF90BB60B6CD}"/>
              </a:ext>
            </a:extLst>
          </p:cNvPr>
          <p:cNvPicPr>
            <a:picLocks noChangeAspect="1"/>
          </p:cNvPicPr>
          <p:nvPr/>
        </p:nvPicPr>
        <p:blipFill>
          <a:blip r:embed="rId2"/>
          <a:stretch>
            <a:fillRect/>
          </a:stretch>
        </p:blipFill>
        <p:spPr>
          <a:xfrm>
            <a:off x="7110844" y="135698"/>
            <a:ext cx="4880504" cy="6585769"/>
          </a:xfrm>
          <a:prstGeom prst="rect">
            <a:avLst/>
          </a:prstGeom>
        </p:spPr>
      </p:pic>
    </p:spTree>
    <p:extLst>
      <p:ext uri="{BB962C8B-B14F-4D97-AF65-F5344CB8AC3E}">
        <p14:creationId xmlns:p14="http://schemas.microsoft.com/office/powerpoint/2010/main" val="144593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8"/>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13</a:t>
            </a:fld>
            <a:endParaRPr/>
          </a:p>
        </p:txBody>
      </p:sp>
      <p:sp>
        <p:nvSpPr>
          <p:cNvPr id="291" name="Google Shape;291;p8"/>
          <p:cNvSpPr txBox="1">
            <a:spLocks noGrp="1"/>
          </p:cNvSpPr>
          <p:nvPr>
            <p:ph type="title"/>
          </p:nvPr>
        </p:nvSpPr>
        <p:spPr>
          <a:xfrm>
            <a:off x="266777" y="178104"/>
            <a:ext cx="10915417" cy="908422"/>
          </a:xfrm>
          <a:prstGeom prst="rect">
            <a:avLst/>
          </a:prstGeom>
          <a:noFill/>
          <a:ln>
            <a:noFill/>
          </a:ln>
        </p:spPr>
        <p:txBody>
          <a:bodyPr spcFirstLastPara="1" wrap="square" lIns="91425" tIns="45700" rIns="91425" bIns="45700" anchor="b" anchorCtr="0">
            <a:noAutofit/>
          </a:bodyPr>
          <a:lstStyle/>
          <a:p>
            <a:r>
              <a:rPr lang="en-US" sz="3600" dirty="0"/>
              <a:t>TESOL &amp; ILA Pre-Service Teacher's Engagement</a:t>
            </a:r>
          </a:p>
        </p:txBody>
      </p:sp>
      <p:pic>
        <p:nvPicPr>
          <p:cNvPr id="4" name="Picture 3" descr="A screenshot of a chat&#10;&#10;AI-generated content may be incorrect.">
            <a:extLst>
              <a:ext uri="{FF2B5EF4-FFF2-40B4-BE49-F238E27FC236}">
                <a16:creationId xmlns:a16="http://schemas.microsoft.com/office/drawing/2014/main" id="{9689B149-591A-C4E0-4635-3D24DA427D7F}"/>
              </a:ext>
            </a:extLst>
          </p:cNvPr>
          <p:cNvPicPr>
            <a:picLocks noChangeAspect="1"/>
          </p:cNvPicPr>
          <p:nvPr/>
        </p:nvPicPr>
        <p:blipFill>
          <a:blip r:embed="rId3"/>
          <a:stretch>
            <a:fillRect/>
          </a:stretch>
        </p:blipFill>
        <p:spPr>
          <a:xfrm>
            <a:off x="1170878" y="1213277"/>
            <a:ext cx="8797074" cy="48527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9"/>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14</a:t>
            </a:fld>
            <a:endParaRPr/>
          </a:p>
        </p:txBody>
      </p:sp>
      <p:sp>
        <p:nvSpPr>
          <p:cNvPr id="299" name="Google Shape;299;p9"/>
          <p:cNvSpPr txBox="1">
            <a:spLocks noGrp="1"/>
          </p:cNvSpPr>
          <p:nvPr>
            <p:ph type="title"/>
          </p:nvPr>
        </p:nvSpPr>
        <p:spPr>
          <a:xfrm>
            <a:off x="592286" y="673618"/>
            <a:ext cx="3818675" cy="1281949"/>
          </a:xfrm>
          <a:prstGeom prst="rect">
            <a:avLst/>
          </a:prstGeom>
          <a:noFill/>
          <a:ln>
            <a:noFill/>
          </a:ln>
        </p:spPr>
        <p:txBody>
          <a:bodyPr spcFirstLastPara="1" wrap="square" lIns="91425" tIns="45700" rIns="91425" bIns="45700" anchor="b" anchorCtr="0">
            <a:normAutofit fontScale="90000"/>
          </a:bodyPr>
          <a:lstStyle/>
          <a:p>
            <a:r>
              <a:rPr lang="en-US" sz="2400" dirty="0"/>
              <a:t>Looking Ahead – Next Steps for collaboration based on our students' reflections</a:t>
            </a:r>
            <a:endParaRPr sz="2400" dirty="0"/>
          </a:p>
        </p:txBody>
      </p:sp>
      <p:sp>
        <p:nvSpPr>
          <p:cNvPr id="300" name="Google Shape;300;p9"/>
          <p:cNvSpPr txBox="1">
            <a:spLocks noGrp="1"/>
          </p:cNvSpPr>
          <p:nvPr>
            <p:ph type="body" idx="1"/>
          </p:nvPr>
        </p:nvSpPr>
        <p:spPr>
          <a:xfrm>
            <a:off x="594739" y="2229711"/>
            <a:ext cx="4506332" cy="2865862"/>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t>Standards and Lesson Planning</a:t>
            </a:r>
          </a:p>
          <a:p>
            <a:pPr marL="0" indent="0">
              <a:spcBef>
                <a:spcPts val="0"/>
              </a:spcBef>
            </a:pPr>
            <a:endParaRPr lang="en-US" dirty="0"/>
          </a:p>
          <a:p>
            <a:pPr marL="0" indent="0">
              <a:spcBef>
                <a:spcPts val="0"/>
              </a:spcBef>
            </a:pPr>
            <a:r>
              <a:rPr lang="en-US" dirty="0"/>
              <a:t>Scaffolding Assignments</a:t>
            </a:r>
          </a:p>
          <a:p>
            <a:pPr marL="0" indent="0">
              <a:spcBef>
                <a:spcPts val="0"/>
              </a:spcBef>
            </a:pPr>
            <a:endParaRPr lang="en-US" dirty="0"/>
          </a:p>
          <a:p>
            <a:pPr marL="0" indent="0">
              <a:spcBef>
                <a:spcPts val="0"/>
              </a:spcBef>
            </a:pPr>
            <a:r>
              <a:rPr lang="en-US" dirty="0"/>
              <a:t>Understanding ELs and Pointing Out Assumptions (we don't know what we don't know)</a:t>
            </a:r>
          </a:p>
          <a:p>
            <a:pPr marL="0" indent="0">
              <a:spcBef>
                <a:spcPts val="0"/>
              </a:spcBef>
            </a:pPr>
            <a:endParaRPr lang="en-US" dirty="0"/>
          </a:p>
          <a:p>
            <a:pPr indent="-457200">
              <a:spcBef>
                <a:spcPts val="0"/>
              </a:spcBef>
              <a:buAutoNum type="arabicPeriod"/>
            </a:pPr>
            <a:endParaRPr lang="en-US"/>
          </a:p>
          <a:p>
            <a:pPr marL="342900" indent="-342900">
              <a:spcBef>
                <a:spcPts val="0"/>
              </a:spcBef>
              <a:buAutoNum type="arabicPeriod"/>
            </a:pPr>
            <a:endParaRPr lang="en-US"/>
          </a:p>
        </p:txBody>
      </p:sp>
      <p:pic>
        <p:nvPicPr>
          <p:cNvPr id="2" name="Picture 1" descr="A screenshot of a phone&#10;&#10;AI-generated content may be incorrect.">
            <a:extLst>
              <a:ext uri="{FF2B5EF4-FFF2-40B4-BE49-F238E27FC236}">
                <a16:creationId xmlns:a16="http://schemas.microsoft.com/office/drawing/2014/main" id="{BBD90906-3DDC-B1B4-9942-26241A85B29E}"/>
              </a:ext>
            </a:extLst>
          </p:cNvPr>
          <p:cNvPicPr>
            <a:picLocks noChangeAspect="1"/>
          </p:cNvPicPr>
          <p:nvPr/>
        </p:nvPicPr>
        <p:blipFill>
          <a:blip r:embed="rId3"/>
          <a:stretch>
            <a:fillRect/>
          </a:stretch>
        </p:blipFill>
        <p:spPr>
          <a:xfrm>
            <a:off x="4406048" y="672015"/>
            <a:ext cx="3063953" cy="1865042"/>
          </a:xfrm>
          <a:prstGeom prst="rect">
            <a:avLst/>
          </a:prstGeom>
        </p:spPr>
      </p:pic>
      <p:pic>
        <p:nvPicPr>
          <p:cNvPr id="3" name="Picture 2" descr="A screenshot of a phone&#10;&#10;AI-generated content may be incorrect.">
            <a:extLst>
              <a:ext uri="{FF2B5EF4-FFF2-40B4-BE49-F238E27FC236}">
                <a16:creationId xmlns:a16="http://schemas.microsoft.com/office/drawing/2014/main" id="{1F3095A1-A386-B239-143B-A11C20BF5FDE}"/>
              </a:ext>
            </a:extLst>
          </p:cNvPr>
          <p:cNvPicPr>
            <a:picLocks noChangeAspect="1"/>
          </p:cNvPicPr>
          <p:nvPr/>
        </p:nvPicPr>
        <p:blipFill>
          <a:blip r:embed="rId4"/>
          <a:stretch>
            <a:fillRect/>
          </a:stretch>
        </p:blipFill>
        <p:spPr>
          <a:xfrm>
            <a:off x="8495370" y="1572399"/>
            <a:ext cx="2796479" cy="1049299"/>
          </a:xfrm>
          <a:prstGeom prst="rect">
            <a:avLst/>
          </a:prstGeom>
        </p:spPr>
      </p:pic>
      <p:pic>
        <p:nvPicPr>
          <p:cNvPr id="4" name="Picture 3" descr="A screenshot of a phone&#10;&#10;AI-generated content may be incorrect.">
            <a:extLst>
              <a:ext uri="{FF2B5EF4-FFF2-40B4-BE49-F238E27FC236}">
                <a16:creationId xmlns:a16="http://schemas.microsoft.com/office/drawing/2014/main" id="{EF565C60-0D3B-2BDF-F016-5834CA03FEED}"/>
              </a:ext>
            </a:extLst>
          </p:cNvPr>
          <p:cNvPicPr>
            <a:picLocks noChangeAspect="1"/>
          </p:cNvPicPr>
          <p:nvPr/>
        </p:nvPicPr>
        <p:blipFill>
          <a:blip r:embed="rId5"/>
          <a:stretch>
            <a:fillRect/>
          </a:stretch>
        </p:blipFill>
        <p:spPr>
          <a:xfrm>
            <a:off x="4907001" y="2733829"/>
            <a:ext cx="3332047" cy="1384146"/>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2E821ECE-F9C0-2558-C12D-8CCF760D0046}"/>
              </a:ext>
            </a:extLst>
          </p:cNvPr>
          <p:cNvPicPr>
            <a:picLocks noChangeAspect="1"/>
          </p:cNvPicPr>
          <p:nvPr/>
        </p:nvPicPr>
        <p:blipFill>
          <a:blip r:embed="rId6"/>
          <a:stretch>
            <a:fillRect/>
          </a:stretch>
        </p:blipFill>
        <p:spPr>
          <a:xfrm>
            <a:off x="8734579" y="2735765"/>
            <a:ext cx="2305670" cy="1045737"/>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5E8DC2E5-51AC-2070-4D53-FECF73747204}"/>
              </a:ext>
            </a:extLst>
          </p:cNvPr>
          <p:cNvPicPr>
            <a:picLocks noChangeAspect="1"/>
          </p:cNvPicPr>
          <p:nvPr/>
        </p:nvPicPr>
        <p:blipFill>
          <a:blip r:embed="rId7"/>
          <a:stretch>
            <a:fillRect/>
          </a:stretch>
        </p:blipFill>
        <p:spPr>
          <a:xfrm>
            <a:off x="7877793" y="3939322"/>
            <a:ext cx="3145729" cy="2002574"/>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A6F81CF8-E2EE-B289-AA43-807D43EFB055}"/>
              </a:ext>
            </a:extLst>
          </p:cNvPr>
          <p:cNvPicPr>
            <a:picLocks noChangeAspect="1"/>
          </p:cNvPicPr>
          <p:nvPr/>
        </p:nvPicPr>
        <p:blipFill>
          <a:blip r:embed="rId8"/>
          <a:stretch>
            <a:fillRect/>
          </a:stretch>
        </p:blipFill>
        <p:spPr>
          <a:xfrm>
            <a:off x="4671509" y="4942546"/>
            <a:ext cx="3096787" cy="1179397"/>
          </a:xfrm>
          <a:prstGeom prst="rect">
            <a:avLst/>
          </a:prstGeom>
        </p:spPr>
      </p:pic>
      <p:pic>
        <p:nvPicPr>
          <p:cNvPr id="8" name="Picture 7" descr="A screenshot of a phone&#10;&#10;AI-generated content may be incorrect.">
            <a:extLst>
              <a:ext uri="{FF2B5EF4-FFF2-40B4-BE49-F238E27FC236}">
                <a16:creationId xmlns:a16="http://schemas.microsoft.com/office/drawing/2014/main" id="{EE0B4B34-ABAA-F774-940E-85AB7DF1908D}"/>
              </a:ext>
            </a:extLst>
          </p:cNvPr>
          <p:cNvPicPr>
            <a:picLocks noChangeAspect="1"/>
          </p:cNvPicPr>
          <p:nvPr/>
        </p:nvPicPr>
        <p:blipFill>
          <a:blip r:embed="rId9"/>
          <a:stretch>
            <a:fillRect/>
          </a:stretch>
        </p:blipFill>
        <p:spPr>
          <a:xfrm>
            <a:off x="7593205" y="484071"/>
            <a:ext cx="2283832" cy="10142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CC283-BB9E-4692-1CE6-63238D7BA8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15</a:t>
            </a:fld>
            <a:endParaRPr lang="en-US"/>
          </a:p>
        </p:txBody>
      </p:sp>
      <p:sp>
        <p:nvSpPr>
          <p:cNvPr id="3" name="Title 2">
            <a:extLst>
              <a:ext uri="{FF2B5EF4-FFF2-40B4-BE49-F238E27FC236}">
                <a16:creationId xmlns:a16="http://schemas.microsoft.com/office/drawing/2014/main" id="{3DF08A38-089C-7F05-9D5D-DF882FB3E1C3}"/>
              </a:ext>
            </a:extLst>
          </p:cNvPr>
          <p:cNvSpPr>
            <a:spLocks noGrp="1"/>
          </p:cNvSpPr>
          <p:nvPr>
            <p:ph type="title"/>
          </p:nvPr>
        </p:nvSpPr>
        <p:spPr/>
        <p:txBody>
          <a:bodyPr/>
          <a:lstStyle/>
          <a:p>
            <a:r>
              <a:rPr lang="en-US" dirty="0"/>
              <a:t>Expanding the Collaborative Dialogue </a:t>
            </a:r>
          </a:p>
        </p:txBody>
      </p:sp>
      <p:sp>
        <p:nvSpPr>
          <p:cNvPr id="4" name="Text Placeholder 3">
            <a:extLst>
              <a:ext uri="{FF2B5EF4-FFF2-40B4-BE49-F238E27FC236}">
                <a16:creationId xmlns:a16="http://schemas.microsoft.com/office/drawing/2014/main" id="{1212FBC1-CD71-0344-789E-3D964AFFDE8B}"/>
              </a:ext>
            </a:extLst>
          </p:cNvPr>
          <p:cNvSpPr>
            <a:spLocks noGrp="1"/>
          </p:cNvSpPr>
          <p:nvPr>
            <p:ph type="body" idx="1"/>
          </p:nvPr>
        </p:nvSpPr>
        <p:spPr/>
        <p:txBody>
          <a:bodyPr>
            <a:normAutofit fontScale="92500" lnSpcReduction="10000"/>
          </a:bodyPr>
          <a:lstStyle/>
          <a:p>
            <a:r>
              <a:rPr lang="en-US" dirty="0"/>
              <a:t>How are you and your pre-service teachers talking about teaching EL students?</a:t>
            </a:r>
          </a:p>
        </p:txBody>
      </p:sp>
    </p:spTree>
    <p:extLst>
      <p:ext uri="{BB962C8B-B14F-4D97-AF65-F5344CB8AC3E}">
        <p14:creationId xmlns:p14="http://schemas.microsoft.com/office/powerpoint/2010/main" val="56125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89574271b1_1_0"/>
          <p:cNvSpPr txBox="1">
            <a:spLocks noGrp="1"/>
          </p:cNvSpPr>
          <p:nvPr>
            <p:ph type="sldNum" idx="12"/>
          </p:nvPr>
        </p:nvSpPr>
        <p:spPr>
          <a:xfrm>
            <a:off x="11297749" y="6304801"/>
            <a:ext cx="49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205" name="Google Shape;205;g389574271b1_1_0"/>
          <p:cNvSpPr txBox="1">
            <a:spLocks noGrp="1"/>
          </p:cNvSpPr>
          <p:nvPr>
            <p:ph type="title"/>
          </p:nvPr>
        </p:nvSpPr>
        <p:spPr>
          <a:xfrm>
            <a:off x="690332" y="1632857"/>
            <a:ext cx="10515600" cy="1796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Session Goals</a:t>
            </a:r>
            <a:endParaRPr dirty="0"/>
          </a:p>
        </p:txBody>
      </p:sp>
      <p:sp>
        <p:nvSpPr>
          <p:cNvPr id="206" name="Google Shape;206;g389574271b1_1_0"/>
          <p:cNvSpPr txBox="1">
            <a:spLocks noGrp="1"/>
          </p:cNvSpPr>
          <p:nvPr>
            <p:ph type="body" idx="1"/>
          </p:nvPr>
        </p:nvSpPr>
        <p:spPr>
          <a:xfrm>
            <a:off x="690325" y="3457480"/>
            <a:ext cx="10515600" cy="2322834"/>
          </a:xfrm>
          <a:prstGeom prst="rect">
            <a:avLst/>
          </a:prstGeom>
        </p:spPr>
        <p:txBody>
          <a:bodyPr spcFirstLastPara="1" wrap="square" lIns="91425" tIns="45700" rIns="91425" bIns="45700" anchor="t" anchorCtr="0">
            <a:normAutofit lnSpcReduction="10000"/>
          </a:bodyPr>
          <a:lstStyle/>
          <a:p>
            <a:pPr marL="457200" lvl="0" indent="-381000" algn="l" rtl="0">
              <a:lnSpc>
                <a:spcPct val="120000"/>
              </a:lnSpc>
              <a:spcBef>
                <a:spcPts val="1000"/>
              </a:spcBef>
              <a:spcAft>
                <a:spcPts val="0"/>
              </a:spcAft>
              <a:buClr>
                <a:schemeClr val="lt1"/>
              </a:buClr>
              <a:buSzPts val="2400"/>
              <a:buAutoNum type="arabicPeriod"/>
            </a:pPr>
            <a:r>
              <a:rPr lang="en-US" dirty="0"/>
              <a:t>Introduce the presenters’ emerging approach for fostering greater collaboration between programs and candidates</a:t>
            </a:r>
            <a:endParaRPr dirty="0"/>
          </a:p>
          <a:p>
            <a:pPr marL="457200" lvl="0" indent="-381000" algn="l" rtl="0">
              <a:lnSpc>
                <a:spcPct val="120000"/>
              </a:lnSpc>
              <a:spcBef>
                <a:spcPts val="0"/>
              </a:spcBef>
              <a:spcAft>
                <a:spcPts val="0"/>
              </a:spcAft>
              <a:buClr>
                <a:schemeClr val="lt1"/>
              </a:buClr>
              <a:buSzPts val="2400"/>
              <a:buAutoNum type="arabicPeriod"/>
            </a:pPr>
            <a:r>
              <a:rPr lang="en-US" dirty="0"/>
              <a:t>Reflect on their own approaches to preparing pre-service teachers (PSTs) for teaching English learners (ELs)</a:t>
            </a:r>
            <a:endParaRPr dirty="0"/>
          </a:p>
          <a:p>
            <a:pPr marL="457200" lvl="0" indent="-381000" algn="l" rtl="0">
              <a:lnSpc>
                <a:spcPct val="120000"/>
              </a:lnSpc>
              <a:spcBef>
                <a:spcPts val="0"/>
              </a:spcBef>
              <a:spcAft>
                <a:spcPts val="0"/>
              </a:spcAft>
              <a:buClr>
                <a:schemeClr val="lt1"/>
              </a:buClr>
              <a:buSzPts val="2400"/>
              <a:buAutoNum type="arabicPeriod"/>
            </a:pPr>
            <a:r>
              <a:rPr lang="en-US" dirty="0"/>
              <a:t>Share successes and challenges we encounter in this work</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a:t>
            </a:fld>
            <a:endParaRPr/>
          </a:p>
        </p:txBody>
      </p:sp>
      <p:sp>
        <p:nvSpPr>
          <p:cNvPr id="212" name="Google Shape;212;p2"/>
          <p:cNvSpPr txBox="1">
            <a:spLocks noGrp="1"/>
          </p:cNvSpPr>
          <p:nvPr>
            <p:ph type="title"/>
          </p:nvPr>
        </p:nvSpPr>
        <p:spPr>
          <a:xfrm>
            <a:off x="690332" y="1632857"/>
            <a:ext cx="10515600" cy="179614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500"/>
              <a:buFont typeface="Arial"/>
              <a:buNone/>
            </a:pPr>
            <a:r>
              <a:rPr lang="en-US"/>
              <a:t>Session Agenda</a:t>
            </a:r>
            <a:endParaRPr/>
          </a:p>
        </p:txBody>
      </p:sp>
      <p:sp>
        <p:nvSpPr>
          <p:cNvPr id="213" name="Google Shape;213;p2"/>
          <p:cNvSpPr txBox="1">
            <a:spLocks noGrp="1"/>
          </p:cNvSpPr>
          <p:nvPr>
            <p:ph type="body" idx="1"/>
          </p:nvPr>
        </p:nvSpPr>
        <p:spPr>
          <a:xfrm>
            <a:off x="690332" y="3457507"/>
            <a:ext cx="10515600" cy="2529636"/>
          </a:xfrm>
          <a:prstGeom prst="rect">
            <a:avLst/>
          </a:prstGeom>
          <a:noFill/>
          <a:ln>
            <a:noFill/>
          </a:ln>
        </p:spPr>
        <p:txBody>
          <a:bodyPr spcFirstLastPara="1" wrap="square" lIns="91425" tIns="45700" rIns="91425" bIns="45700" anchor="t" anchorCtr="0">
            <a:normAutofit/>
          </a:bodyPr>
          <a:lstStyle/>
          <a:p>
            <a:pPr marL="457200" lvl="0" indent="-381000" algn="l" rtl="0">
              <a:lnSpc>
                <a:spcPct val="110000"/>
              </a:lnSpc>
              <a:spcBef>
                <a:spcPts val="600"/>
              </a:spcBef>
              <a:spcAft>
                <a:spcPts val="0"/>
              </a:spcAft>
              <a:buClr>
                <a:schemeClr val="lt1"/>
              </a:buClr>
              <a:buSzPts val="2400"/>
              <a:buAutoNum type="arabicPeriod"/>
            </a:pPr>
            <a:r>
              <a:rPr lang="en-US" dirty="0"/>
              <a:t>Introducing presenters and their project</a:t>
            </a:r>
            <a:endParaRPr dirty="0"/>
          </a:p>
          <a:p>
            <a:pPr marL="457200" lvl="0" indent="-381000" algn="l" rtl="0">
              <a:lnSpc>
                <a:spcPct val="110000"/>
              </a:lnSpc>
              <a:spcBef>
                <a:spcPts val="600"/>
              </a:spcBef>
              <a:spcAft>
                <a:spcPts val="0"/>
              </a:spcAft>
              <a:buClr>
                <a:schemeClr val="lt1"/>
              </a:buClr>
              <a:buSzPts val="2400"/>
              <a:buAutoNum type="arabicPeriod"/>
            </a:pPr>
            <a:r>
              <a:rPr lang="en-US" dirty="0"/>
              <a:t>Sharing motivations, approaches, and findings so far</a:t>
            </a:r>
            <a:endParaRPr dirty="0"/>
          </a:p>
          <a:p>
            <a:pPr marL="457200" lvl="0" indent="-381000" algn="l" rtl="0">
              <a:lnSpc>
                <a:spcPct val="110000"/>
              </a:lnSpc>
              <a:spcBef>
                <a:spcPts val="600"/>
              </a:spcBef>
              <a:spcAft>
                <a:spcPts val="0"/>
              </a:spcAft>
              <a:buClr>
                <a:schemeClr val="lt1"/>
              </a:buClr>
              <a:buSzPts val="2400"/>
              <a:buAutoNum type="arabicPeriod"/>
            </a:pPr>
            <a:r>
              <a:rPr lang="en-US" dirty="0"/>
              <a:t>Conveying a sense of PSTs’ engagement</a:t>
            </a:r>
            <a:endParaRPr dirty="0"/>
          </a:p>
          <a:p>
            <a:pPr marL="457200" lvl="0" indent="-381000" algn="l" rtl="0">
              <a:lnSpc>
                <a:spcPct val="110000"/>
              </a:lnSpc>
              <a:spcBef>
                <a:spcPts val="600"/>
              </a:spcBef>
              <a:spcAft>
                <a:spcPts val="0"/>
              </a:spcAft>
              <a:buClr>
                <a:schemeClr val="lt1"/>
              </a:buClr>
              <a:buSzPts val="2400"/>
              <a:buAutoNum type="arabicPeriod"/>
            </a:pPr>
            <a:r>
              <a:rPr lang="en-US" dirty="0"/>
              <a:t>Discussing our (i.e., all session participants’) approaches and findings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89574271b1_1_7"/>
          <p:cNvSpPr txBox="1">
            <a:spLocks noGrp="1"/>
          </p:cNvSpPr>
          <p:nvPr>
            <p:ph type="sldNum" idx="12"/>
          </p:nvPr>
        </p:nvSpPr>
        <p:spPr>
          <a:xfrm>
            <a:off x="11297749" y="6304801"/>
            <a:ext cx="49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220" name="Google Shape;220;g389574271b1_1_7"/>
          <p:cNvSpPr txBox="1">
            <a:spLocks noGrp="1"/>
          </p:cNvSpPr>
          <p:nvPr>
            <p:ph type="title"/>
          </p:nvPr>
        </p:nvSpPr>
        <p:spPr>
          <a:xfrm>
            <a:off x="502973" y="1162989"/>
            <a:ext cx="4164300" cy="1950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Foundations</a:t>
            </a:r>
            <a:endParaRPr/>
          </a:p>
        </p:txBody>
      </p:sp>
      <p:sp>
        <p:nvSpPr>
          <p:cNvPr id="221" name="Google Shape;221;g389574271b1_1_7"/>
          <p:cNvSpPr txBox="1">
            <a:spLocks noGrp="1"/>
          </p:cNvSpPr>
          <p:nvPr>
            <p:ph type="body" idx="1"/>
          </p:nvPr>
        </p:nvSpPr>
        <p:spPr>
          <a:xfrm>
            <a:off x="687479" y="3113782"/>
            <a:ext cx="4164300" cy="2428500"/>
          </a:xfrm>
          <a:prstGeom prst="rect">
            <a:avLst/>
          </a:prstGeom>
        </p:spPr>
        <p:txBody>
          <a:bodyPr spcFirstLastPara="1" wrap="square" lIns="91425" tIns="45700" rIns="91425" bIns="45700" anchor="t" anchorCtr="0">
            <a:normAutofit/>
          </a:bodyPr>
          <a:lstStyle/>
          <a:p>
            <a:pPr marL="342900" lvl="0" indent="-342900" algn="l" rtl="0">
              <a:spcBef>
                <a:spcPts val="1000"/>
              </a:spcBef>
              <a:spcAft>
                <a:spcPts val="0"/>
              </a:spcAft>
              <a:buFont typeface="Arial" panose="020B0604020202020204" pitchFamily="34" charset="0"/>
              <a:buChar char="•"/>
            </a:pPr>
            <a:r>
              <a:rPr lang="en-US"/>
              <a:t>Professional Development</a:t>
            </a:r>
          </a:p>
          <a:p>
            <a:pPr marL="342900" lvl="0" indent="-342900" algn="l" rtl="0">
              <a:spcBef>
                <a:spcPts val="1000"/>
              </a:spcBef>
              <a:spcAft>
                <a:spcPts val="0"/>
              </a:spcAft>
              <a:buFont typeface="Arial" panose="020B0604020202020204" pitchFamily="34" charset="0"/>
              <a:buChar char="•"/>
            </a:pPr>
            <a:r>
              <a:rPr lang="en-US"/>
              <a:t>Professional Collaboration</a:t>
            </a:r>
          </a:p>
          <a:p>
            <a:pPr marL="342900" lvl="0" indent="-342900" algn="l" rtl="0">
              <a:spcBef>
                <a:spcPts val="1000"/>
              </a:spcBef>
              <a:spcAft>
                <a:spcPts val="0"/>
              </a:spcAft>
              <a:buFont typeface="Arial" panose="020B0604020202020204" pitchFamily="34" charset="0"/>
              <a:buChar char="•"/>
            </a:pPr>
            <a:r>
              <a:rPr lang="en-US"/>
              <a:t>Ped. Content Knowledge</a:t>
            </a:r>
            <a:endParaRPr/>
          </a:p>
        </p:txBody>
      </p:sp>
      <p:pic>
        <p:nvPicPr>
          <p:cNvPr id="9" name="Picture 8">
            <a:extLst>
              <a:ext uri="{FF2B5EF4-FFF2-40B4-BE49-F238E27FC236}">
                <a16:creationId xmlns:a16="http://schemas.microsoft.com/office/drawing/2014/main" id="{E70643E0-EEED-360C-4E13-875F7CBE0161}"/>
              </a:ext>
            </a:extLst>
          </p:cNvPr>
          <p:cNvPicPr>
            <a:picLocks noChangeAspect="1"/>
          </p:cNvPicPr>
          <p:nvPr/>
        </p:nvPicPr>
        <p:blipFill>
          <a:blip r:embed="rId3"/>
          <a:stretch>
            <a:fillRect/>
          </a:stretch>
        </p:blipFill>
        <p:spPr>
          <a:xfrm>
            <a:off x="2584809" y="371318"/>
            <a:ext cx="2996226" cy="1188720"/>
          </a:xfrm>
          <a:prstGeom prst="rect">
            <a:avLst/>
          </a:prstGeom>
        </p:spPr>
      </p:pic>
      <p:sp>
        <p:nvSpPr>
          <p:cNvPr id="10" name="TextBox 9">
            <a:extLst>
              <a:ext uri="{FF2B5EF4-FFF2-40B4-BE49-F238E27FC236}">
                <a16:creationId xmlns:a16="http://schemas.microsoft.com/office/drawing/2014/main" id="{A67A02C8-56F6-F425-F457-E349168B40DC}"/>
              </a:ext>
            </a:extLst>
          </p:cNvPr>
          <p:cNvSpPr txBox="1"/>
          <p:nvPr/>
        </p:nvSpPr>
        <p:spPr>
          <a:xfrm>
            <a:off x="376379" y="1252261"/>
            <a:ext cx="2148345" cy="307777"/>
          </a:xfrm>
          <a:prstGeom prst="rect">
            <a:avLst/>
          </a:prstGeom>
          <a:noFill/>
        </p:spPr>
        <p:txBody>
          <a:bodyPr wrap="none" rtlCol="0">
            <a:spAutoFit/>
          </a:bodyPr>
          <a:lstStyle/>
          <a:p>
            <a:r>
              <a:rPr lang="en-US">
                <a:solidFill>
                  <a:srgbClr val="C00000"/>
                </a:solidFill>
              </a:rPr>
              <a:t>Pre-CPAST Assessment</a:t>
            </a:r>
          </a:p>
        </p:txBody>
      </p:sp>
      <p:pic>
        <p:nvPicPr>
          <p:cNvPr id="12" name="Picture 11">
            <a:extLst>
              <a:ext uri="{FF2B5EF4-FFF2-40B4-BE49-F238E27FC236}">
                <a16:creationId xmlns:a16="http://schemas.microsoft.com/office/drawing/2014/main" id="{9C6392ED-BCB4-120B-99E6-8BCA34830022}"/>
              </a:ext>
            </a:extLst>
          </p:cNvPr>
          <p:cNvPicPr>
            <a:picLocks noChangeAspect="1"/>
          </p:cNvPicPr>
          <p:nvPr/>
        </p:nvPicPr>
        <p:blipFill>
          <a:blip r:embed="rId4"/>
          <a:stretch>
            <a:fillRect/>
          </a:stretch>
        </p:blipFill>
        <p:spPr>
          <a:xfrm>
            <a:off x="7086794" y="2659026"/>
            <a:ext cx="4708334" cy="1554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E3A67C1F-C0EC-2A4C-68F9-B8F66D1F47FB}"/>
              </a:ext>
            </a:extLst>
          </p:cNvPr>
          <p:cNvSpPr txBox="1"/>
          <p:nvPr/>
        </p:nvSpPr>
        <p:spPr>
          <a:xfrm>
            <a:off x="6034262" y="2132698"/>
            <a:ext cx="2105063" cy="307777"/>
          </a:xfrm>
          <a:prstGeom prst="rect">
            <a:avLst/>
          </a:prstGeom>
          <a:noFill/>
        </p:spPr>
        <p:txBody>
          <a:bodyPr wrap="none" rtlCol="0">
            <a:spAutoFit/>
          </a:bodyPr>
          <a:lstStyle/>
          <a:p>
            <a:r>
              <a:rPr lang="en-US">
                <a:solidFill>
                  <a:srgbClr val="C00000"/>
                </a:solidFill>
              </a:rPr>
              <a:t>NCTE Standards (2021)</a:t>
            </a:r>
          </a:p>
        </p:txBody>
      </p:sp>
      <p:sp>
        <p:nvSpPr>
          <p:cNvPr id="14" name="TextBox 13">
            <a:extLst>
              <a:ext uri="{FF2B5EF4-FFF2-40B4-BE49-F238E27FC236}">
                <a16:creationId xmlns:a16="http://schemas.microsoft.com/office/drawing/2014/main" id="{7D4B2FA3-1D40-5252-D445-5DFB2252CC1B}"/>
              </a:ext>
            </a:extLst>
          </p:cNvPr>
          <p:cNvSpPr txBox="1"/>
          <p:nvPr/>
        </p:nvSpPr>
        <p:spPr>
          <a:xfrm>
            <a:off x="4782753" y="3962382"/>
            <a:ext cx="2204450" cy="307777"/>
          </a:xfrm>
          <a:prstGeom prst="rect">
            <a:avLst/>
          </a:prstGeom>
          <a:noFill/>
        </p:spPr>
        <p:txBody>
          <a:bodyPr wrap="none" rtlCol="0">
            <a:spAutoFit/>
          </a:bodyPr>
          <a:lstStyle/>
          <a:p>
            <a:r>
              <a:rPr lang="en-US">
                <a:solidFill>
                  <a:srgbClr val="C00000"/>
                </a:solidFill>
              </a:rPr>
              <a:t>TESOL Standards (2018)</a:t>
            </a:r>
          </a:p>
        </p:txBody>
      </p:sp>
      <p:sp>
        <p:nvSpPr>
          <p:cNvPr id="15" name="TextBox 14">
            <a:extLst>
              <a:ext uri="{FF2B5EF4-FFF2-40B4-BE49-F238E27FC236}">
                <a16:creationId xmlns:a16="http://schemas.microsoft.com/office/drawing/2014/main" id="{72F1D212-8E0F-BD4E-89EF-FF82D61F03C7}"/>
              </a:ext>
            </a:extLst>
          </p:cNvPr>
          <p:cNvSpPr txBox="1"/>
          <p:nvPr/>
        </p:nvSpPr>
        <p:spPr>
          <a:xfrm>
            <a:off x="2847401" y="6071799"/>
            <a:ext cx="3477234" cy="307777"/>
          </a:xfrm>
          <a:prstGeom prst="rect">
            <a:avLst/>
          </a:prstGeom>
          <a:noFill/>
        </p:spPr>
        <p:txBody>
          <a:bodyPr wrap="none" rtlCol="0">
            <a:spAutoFit/>
          </a:bodyPr>
          <a:lstStyle/>
          <a:p>
            <a:r>
              <a:rPr lang="en-US">
                <a:solidFill>
                  <a:srgbClr val="C00000"/>
                </a:solidFill>
              </a:rPr>
              <a:t>OSTP Continuum of Teacher Dev. (2011)</a:t>
            </a:r>
          </a:p>
        </p:txBody>
      </p:sp>
      <p:pic>
        <p:nvPicPr>
          <p:cNvPr id="17" name="Picture 16">
            <a:extLst>
              <a:ext uri="{FF2B5EF4-FFF2-40B4-BE49-F238E27FC236}">
                <a16:creationId xmlns:a16="http://schemas.microsoft.com/office/drawing/2014/main" id="{FCCE71E0-57D5-1A42-51FC-BE616EB69E6F}"/>
              </a:ext>
            </a:extLst>
          </p:cNvPr>
          <p:cNvPicPr>
            <a:picLocks noChangeAspect="1"/>
          </p:cNvPicPr>
          <p:nvPr/>
        </p:nvPicPr>
        <p:blipFill>
          <a:blip r:embed="rId5"/>
          <a:stretch>
            <a:fillRect/>
          </a:stretch>
        </p:blipFill>
        <p:spPr>
          <a:xfrm>
            <a:off x="8212505" y="357611"/>
            <a:ext cx="3582623"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8D53DFD3-B137-1CF9-444B-22EEBA9B37A8}"/>
              </a:ext>
            </a:extLst>
          </p:cNvPr>
          <p:cNvPicPr>
            <a:picLocks noChangeAspect="1"/>
          </p:cNvPicPr>
          <p:nvPr/>
        </p:nvPicPr>
        <p:blipFill>
          <a:blip r:embed="rId6"/>
          <a:stretch>
            <a:fillRect/>
          </a:stretch>
        </p:blipFill>
        <p:spPr>
          <a:xfrm>
            <a:off x="6324635" y="4488710"/>
            <a:ext cx="5474865"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4451C5-096F-DCA0-E722-17C6DC3DA8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Title 2">
            <a:extLst>
              <a:ext uri="{FF2B5EF4-FFF2-40B4-BE49-F238E27FC236}">
                <a16:creationId xmlns:a16="http://schemas.microsoft.com/office/drawing/2014/main" id="{856EE397-63A4-7068-DC68-890E047C34D5}"/>
              </a:ext>
            </a:extLst>
          </p:cNvPr>
          <p:cNvSpPr>
            <a:spLocks noGrp="1"/>
          </p:cNvSpPr>
          <p:nvPr>
            <p:ph type="title"/>
          </p:nvPr>
        </p:nvSpPr>
        <p:spPr>
          <a:xfrm>
            <a:off x="384482" y="2335516"/>
            <a:ext cx="4653763" cy="773565"/>
          </a:xfrm>
        </p:spPr>
        <p:txBody>
          <a:bodyPr/>
          <a:lstStyle/>
          <a:p>
            <a:r>
              <a:rPr lang="en-US"/>
              <a:t>Foundations (2)</a:t>
            </a:r>
          </a:p>
        </p:txBody>
      </p:sp>
      <p:sp>
        <p:nvSpPr>
          <p:cNvPr id="4" name="Text Placeholder 3">
            <a:extLst>
              <a:ext uri="{FF2B5EF4-FFF2-40B4-BE49-F238E27FC236}">
                <a16:creationId xmlns:a16="http://schemas.microsoft.com/office/drawing/2014/main" id="{A1ED6A4B-9AE6-ABE7-5448-017753189624}"/>
              </a:ext>
            </a:extLst>
          </p:cNvPr>
          <p:cNvSpPr>
            <a:spLocks noGrp="1"/>
          </p:cNvSpPr>
          <p:nvPr>
            <p:ph type="body" idx="1"/>
          </p:nvPr>
        </p:nvSpPr>
        <p:spPr>
          <a:xfrm>
            <a:off x="385986" y="3233798"/>
            <a:ext cx="4647568" cy="1055802"/>
          </a:xfrm>
        </p:spPr>
        <p:txBody>
          <a:bodyPr>
            <a:normAutofit/>
          </a:bodyPr>
          <a:lstStyle/>
          <a:p>
            <a:pPr marL="571500" indent="-342900">
              <a:buFont typeface="Arial" panose="020B0604020202020204" pitchFamily="34" charset="0"/>
              <a:buChar char="•"/>
            </a:pPr>
            <a:r>
              <a:rPr lang="en-US" dirty="0"/>
              <a:t>Pre-Service ILA &amp; TESOL Teacher Collaboration</a:t>
            </a:r>
          </a:p>
        </p:txBody>
      </p:sp>
      <p:sp>
        <p:nvSpPr>
          <p:cNvPr id="6" name="Text Placeholder 5">
            <a:extLst>
              <a:ext uri="{FF2B5EF4-FFF2-40B4-BE49-F238E27FC236}">
                <a16:creationId xmlns:a16="http://schemas.microsoft.com/office/drawing/2014/main" id="{45E07B32-AAA4-00C0-E6F5-4FFD358B3293}"/>
              </a:ext>
            </a:extLst>
          </p:cNvPr>
          <p:cNvSpPr>
            <a:spLocks noGrp="1"/>
          </p:cNvSpPr>
          <p:nvPr>
            <p:ph type="body" idx="3"/>
          </p:nvPr>
        </p:nvSpPr>
        <p:spPr/>
        <p:txBody>
          <a:bodyPr>
            <a:noAutofit/>
          </a:bodyPr>
          <a:lstStyle/>
          <a:p>
            <a:r>
              <a:rPr lang="en-US" sz="2000"/>
              <a:t>Giles, A., Yazin, B. (2023)</a:t>
            </a:r>
          </a:p>
        </p:txBody>
      </p:sp>
      <p:sp>
        <p:nvSpPr>
          <p:cNvPr id="7" name="Text Placeholder 6">
            <a:extLst>
              <a:ext uri="{FF2B5EF4-FFF2-40B4-BE49-F238E27FC236}">
                <a16:creationId xmlns:a16="http://schemas.microsoft.com/office/drawing/2014/main" id="{D663C2BF-A26A-7B9F-1F9D-BAC9BA670BC8}"/>
              </a:ext>
            </a:extLst>
          </p:cNvPr>
          <p:cNvSpPr>
            <a:spLocks noGrp="1"/>
          </p:cNvSpPr>
          <p:nvPr>
            <p:ph type="body" idx="4"/>
          </p:nvPr>
        </p:nvSpPr>
        <p:spPr>
          <a:xfrm>
            <a:off x="6905262" y="1494459"/>
            <a:ext cx="5058939" cy="754756"/>
          </a:xfrm>
        </p:spPr>
        <p:txBody>
          <a:bodyPr/>
          <a:lstStyle/>
          <a:p>
            <a:r>
              <a:rPr lang="en-US" i="1" dirty="0"/>
              <a:t>Constructing teacher identity in teacher collaboration: What does it mean to be a teacher of culturally and linguistically diverse learners?.</a:t>
            </a:r>
          </a:p>
        </p:txBody>
      </p:sp>
      <p:sp>
        <p:nvSpPr>
          <p:cNvPr id="9" name="Text Placeholder 8">
            <a:extLst>
              <a:ext uri="{FF2B5EF4-FFF2-40B4-BE49-F238E27FC236}">
                <a16:creationId xmlns:a16="http://schemas.microsoft.com/office/drawing/2014/main" id="{D0503003-7715-D3A5-E39C-BAFB051DBCC6}"/>
              </a:ext>
            </a:extLst>
          </p:cNvPr>
          <p:cNvSpPr>
            <a:spLocks noGrp="1"/>
          </p:cNvSpPr>
          <p:nvPr>
            <p:ph type="body" idx="6"/>
          </p:nvPr>
        </p:nvSpPr>
        <p:spPr/>
        <p:txBody>
          <a:bodyPr>
            <a:noAutofit/>
          </a:bodyPr>
          <a:lstStyle/>
          <a:p>
            <a:r>
              <a:rPr lang="en-US" sz="2000" err="1"/>
              <a:t>Honigsfeld</a:t>
            </a:r>
            <a:r>
              <a:rPr lang="en-US" sz="2000"/>
              <a:t>, A., Dove, M. (2016)</a:t>
            </a:r>
          </a:p>
        </p:txBody>
      </p:sp>
      <p:sp>
        <p:nvSpPr>
          <p:cNvPr id="10" name="Text Placeholder 9">
            <a:extLst>
              <a:ext uri="{FF2B5EF4-FFF2-40B4-BE49-F238E27FC236}">
                <a16:creationId xmlns:a16="http://schemas.microsoft.com/office/drawing/2014/main" id="{BC2B0620-0272-17A8-B07C-706EACBE11EB}"/>
              </a:ext>
            </a:extLst>
          </p:cNvPr>
          <p:cNvSpPr>
            <a:spLocks noGrp="1"/>
          </p:cNvSpPr>
          <p:nvPr>
            <p:ph type="body" idx="7"/>
          </p:nvPr>
        </p:nvSpPr>
        <p:spPr>
          <a:xfrm>
            <a:off x="6905255" y="2933014"/>
            <a:ext cx="5058939" cy="754756"/>
          </a:xfrm>
        </p:spPr>
        <p:txBody>
          <a:bodyPr/>
          <a:lstStyle/>
          <a:p>
            <a:r>
              <a:rPr lang="en-US" i="1" dirty="0"/>
              <a:t>Collaborative practices to support implementation of the Common Core State Standards with K-5 English learners.</a:t>
            </a:r>
          </a:p>
        </p:txBody>
      </p:sp>
      <p:sp>
        <p:nvSpPr>
          <p:cNvPr id="12" name="Text Placeholder 11">
            <a:extLst>
              <a:ext uri="{FF2B5EF4-FFF2-40B4-BE49-F238E27FC236}">
                <a16:creationId xmlns:a16="http://schemas.microsoft.com/office/drawing/2014/main" id="{47BE2CF6-913E-ADEA-D0C2-9C41494B79F2}"/>
              </a:ext>
            </a:extLst>
          </p:cNvPr>
          <p:cNvSpPr>
            <a:spLocks noGrp="1"/>
          </p:cNvSpPr>
          <p:nvPr>
            <p:ph type="body" idx="9"/>
          </p:nvPr>
        </p:nvSpPr>
        <p:spPr/>
        <p:txBody>
          <a:bodyPr>
            <a:noAutofit/>
          </a:bodyPr>
          <a:lstStyle/>
          <a:p>
            <a:r>
              <a:rPr lang="en-US" sz="2000" err="1"/>
              <a:t>Derewianka</a:t>
            </a:r>
            <a:r>
              <a:rPr lang="en-US" sz="2000"/>
              <a:t>, B., Jones, P. (2023)</a:t>
            </a:r>
          </a:p>
        </p:txBody>
      </p:sp>
      <p:sp>
        <p:nvSpPr>
          <p:cNvPr id="13" name="Text Placeholder 12">
            <a:extLst>
              <a:ext uri="{FF2B5EF4-FFF2-40B4-BE49-F238E27FC236}">
                <a16:creationId xmlns:a16="http://schemas.microsoft.com/office/drawing/2014/main" id="{A0B36A14-BC5E-AEF5-75B4-20EA227A1000}"/>
              </a:ext>
            </a:extLst>
          </p:cNvPr>
          <p:cNvSpPr>
            <a:spLocks noGrp="1"/>
          </p:cNvSpPr>
          <p:nvPr>
            <p:ph type="body" idx="13"/>
          </p:nvPr>
        </p:nvSpPr>
        <p:spPr>
          <a:xfrm>
            <a:off x="6905256" y="4291906"/>
            <a:ext cx="5058938" cy="754756"/>
          </a:xfrm>
        </p:spPr>
        <p:txBody>
          <a:bodyPr/>
          <a:lstStyle/>
          <a:p>
            <a:r>
              <a:rPr lang="en-US" i="1"/>
              <a:t>Teaching language in context (Third edition)</a:t>
            </a:r>
          </a:p>
        </p:txBody>
      </p:sp>
      <p:sp>
        <p:nvSpPr>
          <p:cNvPr id="8" name="Text Placeholder 11">
            <a:extLst>
              <a:ext uri="{FF2B5EF4-FFF2-40B4-BE49-F238E27FC236}">
                <a16:creationId xmlns:a16="http://schemas.microsoft.com/office/drawing/2014/main" id="{1A266FA2-BD47-BF10-AF8C-EB1F87786350}"/>
              </a:ext>
            </a:extLst>
          </p:cNvPr>
          <p:cNvSpPr txBox="1">
            <a:spLocks/>
          </p:cNvSpPr>
          <p:nvPr/>
        </p:nvSpPr>
        <p:spPr>
          <a:xfrm>
            <a:off x="6896590" y="5888150"/>
            <a:ext cx="4889860" cy="29698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1800"/>
              <a:buFont typeface="Arial"/>
              <a:buNone/>
              <a:defRPr sz="1800" b="1" i="0" u="none" strike="noStrike" cap="none">
                <a:solidFill>
                  <a:srgbClr val="212325"/>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2200"/>
              <a:buFont typeface="Arial"/>
              <a:buNone/>
              <a:defRPr sz="2000" b="1" i="0" u="none" strike="noStrike" cap="none">
                <a:solidFill>
                  <a:srgbClr val="212325"/>
                </a:solidFill>
                <a:latin typeface="Arial"/>
                <a:ea typeface="Arial"/>
                <a:cs typeface="Arial"/>
                <a:sym typeface="Arial"/>
              </a:defRPr>
            </a:lvl2pPr>
            <a:lvl3pPr marL="1371600" marR="0" lvl="2" indent="-228600" algn="l" rtl="0">
              <a:lnSpc>
                <a:spcPct val="90000"/>
              </a:lnSpc>
              <a:spcBef>
                <a:spcPts val="500"/>
              </a:spcBef>
              <a:spcAft>
                <a:spcPts val="0"/>
              </a:spcAft>
              <a:buClr>
                <a:schemeClr val="accent1"/>
              </a:buClr>
              <a:buSzPts val="1620"/>
              <a:buFont typeface="Courier New"/>
              <a:buNone/>
              <a:defRPr sz="1800" b="1" i="0" u="none" strike="noStrike" cap="none">
                <a:solidFill>
                  <a:srgbClr val="212325"/>
                </a:solidFill>
                <a:latin typeface="Arial"/>
                <a:ea typeface="Arial"/>
                <a:cs typeface="Arial"/>
                <a:sym typeface="Arial"/>
              </a:defRPr>
            </a:lvl3pPr>
            <a:lvl4pPr marL="1828800" marR="0" lvl="3" indent="-228600" algn="l" rtl="0">
              <a:lnSpc>
                <a:spcPct val="90000"/>
              </a:lnSpc>
              <a:spcBef>
                <a:spcPts val="500"/>
              </a:spcBef>
              <a:spcAft>
                <a:spcPts val="0"/>
              </a:spcAft>
              <a:buClr>
                <a:schemeClr val="accent1"/>
              </a:buClr>
              <a:buSzPts val="1600"/>
              <a:buFont typeface="Arial"/>
              <a:buNone/>
              <a:defRPr sz="1600" b="1" i="0" u="none" strike="noStrike" cap="none">
                <a:solidFill>
                  <a:srgbClr val="212325"/>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r>
              <a:rPr lang="en-US" sz="2000" dirty="0">
                <a:solidFill>
                  <a:srgbClr val="000000"/>
                </a:solidFill>
              </a:rPr>
              <a:t>Moll, L. C., Amanti, C., Neff, D., &amp; Gonzalez, N. (1992).</a:t>
            </a:r>
            <a:r>
              <a:rPr lang="en-US" sz="1200" b="0" dirty="0">
                <a:solidFill>
                  <a:srgbClr val="000000"/>
                </a:solidFill>
              </a:rPr>
              <a:t> </a:t>
            </a:r>
            <a:r>
              <a:rPr lang="en-US" sz="1600" b="0" dirty="0">
                <a:solidFill>
                  <a:srgbClr val="000000"/>
                </a:solidFill>
              </a:rPr>
              <a:t>Funds of Knowledge for Teaching: Using a Qualitative Approach to Connect Homes and Classrooms. </a:t>
            </a:r>
            <a:r>
              <a:rPr lang="en-US" sz="1600" b="0" i="1" dirty="0">
                <a:solidFill>
                  <a:srgbClr val="000000"/>
                </a:solidFill>
              </a:rPr>
              <a:t>Theory Into Practice.</a:t>
            </a:r>
            <a:endParaRPr lang="en-US" sz="1600" b="0" dirty="0">
              <a:solidFill>
                <a:srgbClr val="000000"/>
              </a:solidFill>
            </a:endParaRPr>
          </a:p>
        </p:txBody>
      </p:sp>
    </p:spTree>
    <p:extLst>
      <p:ext uri="{BB962C8B-B14F-4D97-AF65-F5344CB8AC3E}">
        <p14:creationId xmlns:p14="http://schemas.microsoft.com/office/powerpoint/2010/main" val="171983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a:t>
            </a:fld>
            <a:endParaRPr/>
          </a:p>
        </p:txBody>
      </p:sp>
      <p:sp>
        <p:nvSpPr>
          <p:cNvPr id="232" name="Google Shape;232;p3"/>
          <p:cNvSpPr txBox="1">
            <a:spLocks noGrp="1"/>
          </p:cNvSpPr>
          <p:nvPr>
            <p:ph type="title"/>
          </p:nvPr>
        </p:nvSpPr>
        <p:spPr>
          <a:xfrm>
            <a:off x="453698" y="181223"/>
            <a:ext cx="9336300" cy="1017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Arial"/>
              <a:buNone/>
            </a:pPr>
            <a:r>
              <a:rPr lang="en-US"/>
              <a:t>Our Collaboration</a:t>
            </a:r>
            <a:endParaRPr/>
          </a:p>
        </p:txBody>
      </p:sp>
      <p:sp>
        <p:nvSpPr>
          <p:cNvPr id="233" name="Google Shape;233;p3"/>
          <p:cNvSpPr txBox="1">
            <a:spLocks noGrp="1"/>
          </p:cNvSpPr>
          <p:nvPr>
            <p:ph type="body" idx="1"/>
          </p:nvPr>
        </p:nvSpPr>
        <p:spPr>
          <a:xfrm>
            <a:off x="453858" y="1092992"/>
            <a:ext cx="5790706" cy="37329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000"/>
              <a:buNone/>
            </a:pPr>
            <a:endParaRPr lang="en-US" sz="2000" b="1">
              <a:solidFill>
                <a:schemeClr val="accent1"/>
              </a:solidFill>
            </a:endParaRPr>
          </a:p>
          <a:p>
            <a:pPr marL="0" indent="0">
              <a:spcBef>
                <a:spcPts val="0"/>
              </a:spcBef>
              <a:buSzPts val="2000"/>
            </a:pPr>
            <a:r>
              <a:rPr lang="en-US" sz="2000" b="1" dirty="0">
                <a:solidFill>
                  <a:schemeClr val="tx1"/>
                </a:solidFill>
              </a:rPr>
              <a:t>Engaging in collaborative dialogue to best serve and plan for our PSTs since May 2025</a:t>
            </a:r>
          </a:p>
          <a:p>
            <a:pPr marL="342900" indent="-342900">
              <a:spcBef>
                <a:spcPts val="0"/>
              </a:spcBef>
              <a:buSzPts val="2000"/>
              <a:buChar char="•"/>
            </a:pPr>
            <a:endParaRPr lang="en-US" sz="2000" b="1">
              <a:solidFill>
                <a:schemeClr val="accent1"/>
              </a:solidFill>
            </a:endParaRPr>
          </a:p>
          <a:p>
            <a:pPr marL="342900" indent="-342900">
              <a:spcBef>
                <a:spcPts val="0"/>
              </a:spcBef>
              <a:buSzPts val="2000"/>
              <a:buChar char="•"/>
            </a:pPr>
            <a:r>
              <a:rPr lang="en-US" sz="2000" b="1" dirty="0">
                <a:solidFill>
                  <a:schemeClr val="accent1"/>
                </a:solidFill>
              </a:rPr>
              <a:t>Modeling practices for collaboration: Sharing, Listening, Questioning, Analyzing</a:t>
            </a:r>
            <a:endParaRPr lang="en-US" dirty="0">
              <a:solidFill>
                <a:schemeClr val="accent1"/>
              </a:solidFill>
            </a:endParaRPr>
          </a:p>
          <a:p>
            <a:pPr marL="342900" indent="-342900">
              <a:spcBef>
                <a:spcPts val="0"/>
              </a:spcBef>
              <a:buSzPts val="2000"/>
              <a:buChar char="•"/>
            </a:pPr>
            <a:endParaRPr lang="en-US" sz="2000" b="1" dirty="0">
              <a:solidFill>
                <a:schemeClr val="accent1"/>
              </a:solidFill>
            </a:endParaRPr>
          </a:p>
          <a:p>
            <a:pPr marL="342900" indent="-342900">
              <a:spcBef>
                <a:spcPts val="0"/>
              </a:spcBef>
              <a:buSzPts val="2000"/>
              <a:buChar char="•"/>
            </a:pPr>
            <a:r>
              <a:rPr lang="en-US" sz="2000" b="1" dirty="0">
                <a:solidFill>
                  <a:schemeClr val="accent1"/>
                </a:solidFill>
              </a:rPr>
              <a:t>Engaging in dialogic argumentation (Bloome, Newell, Hirvela, 2019) to broaden contextualized rationality for both counterparts – seeking knowledge to become an insider in the other's perspective </a:t>
            </a:r>
          </a:p>
          <a:p>
            <a:pPr marL="0" indent="0">
              <a:spcBef>
                <a:spcPts val="0"/>
              </a:spcBef>
              <a:buSzPts val="2000"/>
            </a:pPr>
            <a:endParaRPr lang="en-US" sz="2000" b="1" dirty="0">
              <a:solidFill>
                <a:schemeClr val="accent1"/>
              </a:solidFill>
            </a:endParaRPr>
          </a:p>
          <a:p>
            <a:pPr marL="0" indent="0">
              <a:spcBef>
                <a:spcPts val="0"/>
              </a:spcBef>
              <a:buSzPts val="2000"/>
            </a:pPr>
            <a:endParaRPr lang="en-US" sz="2000" b="1" dirty="0">
              <a:solidFill>
                <a:schemeClr val="accent1"/>
              </a:solidFill>
            </a:endParaRPr>
          </a:p>
          <a:p>
            <a:pPr indent="0"/>
            <a:endParaRPr lang="en-US" sz="1200">
              <a:solidFill>
                <a:schemeClr val="accent1"/>
              </a:solidFill>
              <a:latin typeface="Times New Roman"/>
              <a:cs typeface="Times New Roman"/>
            </a:endParaRPr>
          </a:p>
          <a:p>
            <a:pPr marL="0" lvl="0" indent="0" algn="l">
              <a:lnSpc>
                <a:spcPct val="90000"/>
              </a:lnSpc>
              <a:spcBef>
                <a:spcPts val="0"/>
              </a:spcBef>
              <a:spcAft>
                <a:spcPts val="0"/>
              </a:spcAft>
              <a:buSzPts val="2000"/>
              <a:buNone/>
            </a:pPr>
            <a:endParaRPr lang="en-US" sz="2000" b="1">
              <a:solidFill>
                <a:schemeClr val="accent1"/>
              </a:solidFill>
            </a:endParaRPr>
          </a:p>
          <a:p>
            <a:pPr marL="0" indent="0">
              <a:buSzPts val="1000"/>
            </a:pPr>
            <a:endParaRPr lang="en-US" sz="1000"/>
          </a:p>
        </p:txBody>
      </p:sp>
      <p:sp>
        <p:nvSpPr>
          <p:cNvPr id="234" name="Google Shape;234;p3"/>
          <p:cNvSpPr txBox="1">
            <a:spLocks noGrp="1"/>
          </p:cNvSpPr>
          <p:nvPr>
            <p:ph type="ftr" idx="11"/>
          </p:nvPr>
        </p:nvSpPr>
        <p:spPr>
          <a:xfrm>
            <a:off x="4506686" y="6296411"/>
            <a:ext cx="6663152" cy="341657"/>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br>
              <a:rPr lang="en-US" sz="600"/>
            </a:br>
            <a:r>
              <a:rPr lang="en-US" sz="600"/>
              <a:t>Department of Teaching &amp; Learning</a:t>
            </a:r>
            <a:br>
              <a:rPr lang="en-US" sz="600"/>
            </a:br>
            <a:r>
              <a:rPr lang="en-US" sz="600"/>
              <a:t>College of Education and Human Ecology</a:t>
            </a:r>
            <a:endParaRPr/>
          </a:p>
        </p:txBody>
      </p:sp>
      <p:pic>
        <p:nvPicPr>
          <p:cNvPr id="3" name="Picture 2" descr="A diagram of a diagram&#10;&#10;AI-generated content may be incorrect.">
            <a:extLst>
              <a:ext uri="{FF2B5EF4-FFF2-40B4-BE49-F238E27FC236}">
                <a16:creationId xmlns:a16="http://schemas.microsoft.com/office/drawing/2014/main" id="{C09FA233-70E0-8851-42DA-D88A90CF3920}"/>
              </a:ext>
            </a:extLst>
          </p:cNvPr>
          <p:cNvPicPr>
            <a:picLocks noChangeAspect="1"/>
          </p:cNvPicPr>
          <p:nvPr/>
        </p:nvPicPr>
        <p:blipFill>
          <a:blip r:embed="rId3"/>
          <a:stretch>
            <a:fillRect/>
          </a:stretch>
        </p:blipFill>
        <p:spPr>
          <a:xfrm>
            <a:off x="1948070" y="1091541"/>
            <a:ext cx="12192000" cy="49267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E5CF0-6069-3676-9433-8E76035109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a:t>
            </a:fld>
            <a:endParaRPr lang="en-US"/>
          </a:p>
        </p:txBody>
      </p:sp>
      <p:sp>
        <p:nvSpPr>
          <p:cNvPr id="3" name="Title 2">
            <a:extLst>
              <a:ext uri="{FF2B5EF4-FFF2-40B4-BE49-F238E27FC236}">
                <a16:creationId xmlns:a16="http://schemas.microsoft.com/office/drawing/2014/main" id="{8BA77B39-5314-7E69-FAE6-E62797FE76C8}"/>
              </a:ext>
            </a:extLst>
          </p:cNvPr>
          <p:cNvSpPr>
            <a:spLocks noGrp="1"/>
          </p:cNvSpPr>
          <p:nvPr>
            <p:ph type="title"/>
          </p:nvPr>
        </p:nvSpPr>
        <p:spPr>
          <a:xfrm>
            <a:off x="710529" y="724706"/>
            <a:ext cx="9714151" cy="1372987"/>
          </a:xfrm>
        </p:spPr>
        <p:txBody>
          <a:bodyPr>
            <a:normAutofit/>
          </a:bodyPr>
          <a:lstStyle/>
          <a:p>
            <a:r>
              <a:rPr lang="en-US" dirty="0"/>
              <a:t>Goals &amp; Intentions for our </a:t>
            </a:r>
            <a:br>
              <a:rPr lang="en-US" dirty="0"/>
            </a:br>
            <a:r>
              <a:rPr lang="en-US" dirty="0"/>
              <a:t>Pre-Service Teachers</a:t>
            </a:r>
          </a:p>
        </p:txBody>
      </p:sp>
      <p:sp>
        <p:nvSpPr>
          <p:cNvPr id="6" name="TextBox 5">
            <a:extLst>
              <a:ext uri="{FF2B5EF4-FFF2-40B4-BE49-F238E27FC236}">
                <a16:creationId xmlns:a16="http://schemas.microsoft.com/office/drawing/2014/main" id="{B977F6DA-8617-6A19-32B0-B5AA21428071}"/>
              </a:ext>
            </a:extLst>
          </p:cNvPr>
          <p:cNvSpPr txBox="1"/>
          <p:nvPr/>
        </p:nvSpPr>
        <p:spPr>
          <a:xfrm>
            <a:off x="711578" y="2309191"/>
            <a:ext cx="9980341"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000" b="1" dirty="0">
                <a:solidFill>
                  <a:schemeClr val="tx1"/>
                </a:solidFill>
              </a:rPr>
              <a:t>ILA and EL student teachers will collaborate to have the base knowledge to “become an insider” and understand the perspectives and experiences of the other area of expertise.</a:t>
            </a:r>
            <a:r>
              <a:rPr lang="en-US" sz="2000" dirty="0">
                <a:solidFill>
                  <a:schemeClr val="tx1"/>
                </a:solidFill>
              </a:rPr>
              <a:t>​</a:t>
            </a:r>
            <a:endParaRPr lang="en-US">
              <a:solidFill>
                <a:schemeClr val="tx1"/>
              </a:solidFill>
            </a:endParaRPr>
          </a:p>
          <a:p>
            <a:pPr marL="342900" indent="-342900">
              <a:buFont typeface="Arial,Sans-Serif"/>
              <a:buChar char="•"/>
            </a:pPr>
            <a:endParaRPr lang="en-US" sz="2000" dirty="0">
              <a:solidFill>
                <a:schemeClr val="tx1"/>
              </a:solidFill>
            </a:endParaRPr>
          </a:p>
          <a:p>
            <a:pPr marL="342900" indent="-342900">
              <a:buFont typeface="Arial,Sans-Serif"/>
              <a:buChar char="•"/>
            </a:pPr>
            <a:r>
              <a:rPr lang="en-US" sz="2000" b="1" dirty="0">
                <a:solidFill>
                  <a:schemeClr val="tx1"/>
                </a:solidFill>
              </a:rPr>
              <a:t>ILA and ELL student teachers will embrace/practice collaborative vulnerability to advocate for their students through constant learning. This competency positions them to gain confidence to ask questions and seek out resources and people in their own teaching… stressing what it means to be a “well-meaning/intentional ILA or EL teacher” who wants the best possible outcomes for all their students.</a:t>
            </a:r>
          </a:p>
        </p:txBody>
      </p:sp>
    </p:spTree>
    <p:extLst>
      <p:ext uri="{BB962C8B-B14F-4D97-AF65-F5344CB8AC3E}">
        <p14:creationId xmlns:p14="http://schemas.microsoft.com/office/powerpoint/2010/main" val="341076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
          <p:cNvSpPr txBox="1">
            <a:spLocks noGrp="1"/>
          </p:cNvSpPr>
          <p:nvPr>
            <p:ph type="sldNum" idx="12"/>
          </p:nvPr>
        </p:nvSpPr>
        <p:spPr>
          <a:xfrm>
            <a:off x="11297749" y="6304801"/>
            <a:ext cx="497378"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8</a:t>
            </a:fld>
            <a:endParaRPr/>
          </a:p>
        </p:txBody>
      </p:sp>
      <p:sp>
        <p:nvSpPr>
          <p:cNvPr id="240" name="Google Shape;240;p4"/>
          <p:cNvSpPr txBox="1">
            <a:spLocks noGrp="1"/>
          </p:cNvSpPr>
          <p:nvPr>
            <p:ph type="title"/>
          </p:nvPr>
        </p:nvSpPr>
        <p:spPr>
          <a:xfrm>
            <a:off x="396873" y="898954"/>
            <a:ext cx="11398253" cy="8388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4400"/>
              <a:buFont typeface="Arial"/>
              <a:buNone/>
            </a:pPr>
            <a:r>
              <a:rPr lang="en-US"/>
              <a:t>Competencies From Survey</a:t>
            </a:r>
            <a:endParaRPr/>
          </a:p>
        </p:txBody>
      </p:sp>
      <p:grpSp>
        <p:nvGrpSpPr>
          <p:cNvPr id="241" name="Google Shape;241;p4"/>
          <p:cNvGrpSpPr/>
          <p:nvPr/>
        </p:nvGrpSpPr>
        <p:grpSpPr>
          <a:xfrm>
            <a:off x="396429" y="1546463"/>
            <a:ext cx="11398253" cy="4012856"/>
            <a:chOff x="0" y="1298"/>
            <a:chExt cx="11398253" cy="4012856"/>
          </a:xfrm>
        </p:grpSpPr>
        <p:sp>
          <p:nvSpPr>
            <p:cNvPr id="242" name="Google Shape;242;p4"/>
            <p:cNvSpPr/>
            <p:nvPr/>
          </p:nvSpPr>
          <p:spPr>
            <a:xfrm>
              <a:off x="0" y="1298"/>
              <a:ext cx="11398253" cy="553497"/>
            </a:xfrm>
            <a:prstGeom prst="roundRect">
              <a:avLst>
                <a:gd name="adj" fmla="val 10000"/>
              </a:avLst>
            </a:prstGeom>
            <a:solidFill>
              <a:srgbClr val="E4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639289" y="1298"/>
              <a:ext cx="10758964" cy="553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txBox="1"/>
            <p:nvPr/>
          </p:nvSpPr>
          <p:spPr>
            <a:xfrm>
              <a:off x="639289" y="1298"/>
              <a:ext cx="10758964" cy="553497"/>
            </a:xfrm>
            <a:prstGeom prst="rect">
              <a:avLst/>
            </a:prstGeom>
            <a:noFill/>
            <a:ln>
              <a:noFill/>
            </a:ln>
          </p:spPr>
          <p:txBody>
            <a:bodyPr spcFirstLastPara="1" wrap="square" lIns="58575" tIns="58575" rIns="58575" bIns="58575" anchor="ctr" anchorCtr="0">
              <a:noAutofit/>
            </a:bodyPr>
            <a:lstStyle/>
            <a:p>
              <a:pPr>
                <a:lnSpc>
                  <a:spcPct val="90000"/>
                </a:lnSpc>
              </a:pPr>
              <a:r>
                <a:rPr lang="en-US" sz="1500" b="1">
                  <a:solidFill>
                    <a:schemeClr val="dk1"/>
                  </a:solidFill>
                </a:rPr>
                <a:t>Defining "Language Arts class" or "EL class"</a:t>
              </a:r>
              <a:endParaRPr lang="en-US">
                <a:solidFill>
                  <a:schemeClr val="dk1"/>
                </a:solidFill>
              </a:endParaRPr>
            </a:p>
          </p:txBody>
        </p:sp>
        <p:sp>
          <p:nvSpPr>
            <p:cNvPr id="246" name="Google Shape;246;p4"/>
            <p:cNvSpPr/>
            <p:nvPr/>
          </p:nvSpPr>
          <p:spPr>
            <a:xfrm>
              <a:off x="0" y="693170"/>
              <a:ext cx="11398253" cy="553497"/>
            </a:xfrm>
            <a:prstGeom prst="roundRect">
              <a:avLst>
                <a:gd name="adj" fmla="val 10000"/>
              </a:avLst>
            </a:prstGeom>
            <a:solidFill>
              <a:srgbClr val="E4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167432" y="817707"/>
              <a:ext cx="304423" cy="3044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639289" y="693170"/>
              <a:ext cx="10758964" cy="553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txBox="1"/>
            <p:nvPr/>
          </p:nvSpPr>
          <p:spPr>
            <a:xfrm>
              <a:off x="639289" y="693170"/>
              <a:ext cx="10758964" cy="553497"/>
            </a:xfrm>
            <a:prstGeom prst="rect">
              <a:avLst/>
            </a:prstGeom>
            <a:noFill/>
            <a:ln>
              <a:noFill/>
            </a:ln>
          </p:spPr>
          <p:txBody>
            <a:bodyPr spcFirstLastPara="1" wrap="square" lIns="58575" tIns="58575" rIns="58575" bIns="58575" anchor="ctr" anchorCtr="0">
              <a:noAutofit/>
            </a:bodyPr>
            <a:lstStyle/>
            <a:p>
              <a:pPr>
                <a:lnSpc>
                  <a:spcPct val="90000"/>
                </a:lnSpc>
              </a:pPr>
              <a:r>
                <a:rPr lang="en-US" sz="1500" b="1">
                  <a:solidFill>
                    <a:schemeClr val="dk1"/>
                  </a:solidFill>
                </a:rPr>
                <a:t>Knowledge of language arts classes or EL students/numbers at placement</a:t>
              </a:r>
              <a:endParaRPr lang="en-US" sz="1500">
                <a:solidFill>
                  <a:schemeClr val="dk1"/>
                </a:solidFill>
              </a:endParaRPr>
            </a:p>
          </p:txBody>
        </p:sp>
        <p:sp>
          <p:nvSpPr>
            <p:cNvPr id="250" name="Google Shape;250;p4"/>
            <p:cNvSpPr/>
            <p:nvPr/>
          </p:nvSpPr>
          <p:spPr>
            <a:xfrm>
              <a:off x="0" y="1385042"/>
              <a:ext cx="11398253" cy="553497"/>
            </a:xfrm>
            <a:prstGeom prst="roundRect">
              <a:avLst>
                <a:gd name="adj" fmla="val 10000"/>
              </a:avLst>
            </a:prstGeom>
            <a:solidFill>
              <a:srgbClr val="E4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639289" y="1385042"/>
              <a:ext cx="10758964" cy="553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txBox="1"/>
            <p:nvPr/>
          </p:nvSpPr>
          <p:spPr>
            <a:xfrm>
              <a:off x="639289" y="1385042"/>
              <a:ext cx="10758964" cy="553497"/>
            </a:xfrm>
            <a:prstGeom prst="rect">
              <a:avLst/>
            </a:prstGeom>
            <a:noFill/>
            <a:ln>
              <a:noFill/>
            </a:ln>
          </p:spPr>
          <p:txBody>
            <a:bodyPr spcFirstLastPara="1" wrap="square" lIns="58575" tIns="58575" rIns="58575" bIns="58575" anchor="ctr" anchorCtr="0">
              <a:noAutofit/>
            </a:bodyPr>
            <a:lstStyle/>
            <a:p>
              <a:pPr>
                <a:lnSpc>
                  <a:spcPct val="90000"/>
                </a:lnSpc>
              </a:pPr>
              <a:r>
                <a:rPr lang="en-US" sz="1500" b="1">
                  <a:solidFill>
                    <a:schemeClr val="dk1"/>
                  </a:solidFill>
                </a:rPr>
                <a:t>Familiarity with language arts teachers/Standards or EL teachers/Standards  </a:t>
              </a:r>
              <a:endParaRPr lang="en-US">
                <a:solidFill>
                  <a:schemeClr val="dk1"/>
                </a:solidFill>
              </a:endParaRPr>
            </a:p>
          </p:txBody>
        </p:sp>
        <p:sp>
          <p:nvSpPr>
            <p:cNvPr id="254" name="Google Shape;254;p4"/>
            <p:cNvSpPr/>
            <p:nvPr/>
          </p:nvSpPr>
          <p:spPr>
            <a:xfrm>
              <a:off x="0" y="2076914"/>
              <a:ext cx="11398253" cy="553497"/>
            </a:xfrm>
            <a:prstGeom prst="roundRect">
              <a:avLst>
                <a:gd name="adj" fmla="val 10000"/>
              </a:avLst>
            </a:prstGeom>
            <a:solidFill>
              <a:srgbClr val="E4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639289" y="2076914"/>
              <a:ext cx="10758964" cy="553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txBox="1"/>
            <p:nvPr/>
          </p:nvSpPr>
          <p:spPr>
            <a:xfrm>
              <a:off x="639289" y="2076914"/>
              <a:ext cx="10758964" cy="553497"/>
            </a:xfrm>
            <a:prstGeom prst="rect">
              <a:avLst/>
            </a:prstGeom>
            <a:noFill/>
            <a:ln>
              <a:noFill/>
            </a:ln>
          </p:spPr>
          <p:txBody>
            <a:bodyPr spcFirstLastPara="1" wrap="square" lIns="58575" tIns="58575" rIns="58575" bIns="58575" anchor="ctr" anchorCtr="0">
              <a:noAutofit/>
            </a:bodyPr>
            <a:lstStyle/>
            <a:p>
              <a:pPr>
                <a:lnSpc>
                  <a:spcPct val="90000"/>
                </a:lnSpc>
              </a:pPr>
              <a:r>
                <a:rPr lang="en-US" sz="1500" b="1">
                  <a:solidFill>
                    <a:schemeClr val="dk1"/>
                  </a:solidFill>
                </a:rPr>
                <a:t>Frequency of teaching language arts content or EL students</a:t>
              </a:r>
              <a:endParaRPr lang="en-US">
                <a:solidFill>
                  <a:schemeClr val="dk1"/>
                </a:solidFill>
              </a:endParaRPr>
            </a:p>
          </p:txBody>
        </p:sp>
        <p:sp>
          <p:nvSpPr>
            <p:cNvPr id="258" name="Google Shape;258;p4"/>
            <p:cNvSpPr/>
            <p:nvPr/>
          </p:nvSpPr>
          <p:spPr>
            <a:xfrm>
              <a:off x="0" y="2768785"/>
              <a:ext cx="11398253" cy="553497"/>
            </a:xfrm>
            <a:prstGeom prst="roundRect">
              <a:avLst>
                <a:gd name="adj" fmla="val 10000"/>
              </a:avLst>
            </a:prstGeom>
            <a:solidFill>
              <a:srgbClr val="E4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39289" y="2768785"/>
              <a:ext cx="10758964" cy="553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txBox="1"/>
            <p:nvPr/>
          </p:nvSpPr>
          <p:spPr>
            <a:xfrm>
              <a:off x="639289" y="2768785"/>
              <a:ext cx="10758964" cy="553497"/>
            </a:xfrm>
            <a:prstGeom prst="rect">
              <a:avLst/>
            </a:prstGeom>
            <a:noFill/>
            <a:ln>
              <a:noFill/>
            </a:ln>
          </p:spPr>
          <p:txBody>
            <a:bodyPr spcFirstLastPara="1" wrap="square" lIns="58575" tIns="58575" rIns="58575" bIns="58575" anchor="ctr" anchorCtr="0">
              <a:noAutofit/>
            </a:bodyPr>
            <a:lstStyle/>
            <a:p>
              <a:pPr>
                <a:lnSpc>
                  <a:spcPct val="90000"/>
                </a:lnSpc>
              </a:pPr>
              <a:r>
                <a:rPr lang="en-US" sz="1500" b="1">
                  <a:solidFill>
                    <a:schemeClr val="dk1"/>
                  </a:solidFill>
                </a:rPr>
                <a:t>Comfort and frequency collaborating with language arts or EL teachers </a:t>
              </a:r>
            </a:p>
          </p:txBody>
        </p:sp>
        <p:sp>
          <p:nvSpPr>
            <p:cNvPr id="262" name="Google Shape;262;p4"/>
            <p:cNvSpPr/>
            <p:nvPr/>
          </p:nvSpPr>
          <p:spPr>
            <a:xfrm>
              <a:off x="0" y="3460657"/>
              <a:ext cx="11398253" cy="553497"/>
            </a:xfrm>
            <a:prstGeom prst="roundRect">
              <a:avLst>
                <a:gd name="adj" fmla="val 10000"/>
              </a:avLst>
            </a:prstGeom>
            <a:solidFill>
              <a:srgbClr val="E4C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39289" y="3460657"/>
              <a:ext cx="10758964" cy="5534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txBox="1"/>
            <p:nvPr/>
          </p:nvSpPr>
          <p:spPr>
            <a:xfrm>
              <a:off x="639289" y="3460657"/>
              <a:ext cx="10758964" cy="553497"/>
            </a:xfrm>
            <a:prstGeom prst="rect">
              <a:avLst/>
            </a:prstGeom>
            <a:noFill/>
            <a:ln>
              <a:noFill/>
            </a:ln>
          </p:spPr>
          <p:txBody>
            <a:bodyPr spcFirstLastPara="1" wrap="square" lIns="58575" tIns="58575" rIns="58575" bIns="58575" anchor="ctr" anchorCtr="0">
              <a:noAutofit/>
            </a:bodyPr>
            <a:lstStyle/>
            <a:p>
              <a:pPr>
                <a:lnSpc>
                  <a:spcPct val="90000"/>
                </a:lnSpc>
              </a:pPr>
              <a:r>
                <a:rPr lang="en-US" sz="1500" b="1">
                  <a:solidFill>
                    <a:schemeClr val="dk1"/>
                  </a:solidFill>
                </a:rPr>
                <a:t>Comfort with teaching literature, language, and culture</a:t>
              </a:r>
              <a:endParaRPr lang="en-US">
                <a:solidFill>
                  <a:schemeClr val="dk1"/>
                </a:solidFill>
              </a:endParaRPr>
            </a:p>
          </p:txBody>
        </p:sp>
      </p:grpSp>
      <p:sp>
        <p:nvSpPr>
          <p:cNvPr id="5" name="Google Shape;265;p4">
            <a:extLst>
              <a:ext uri="{FF2B5EF4-FFF2-40B4-BE49-F238E27FC236}">
                <a16:creationId xmlns:a16="http://schemas.microsoft.com/office/drawing/2014/main" id="{EDF91C07-1365-81C4-CC0B-6838B3710254}"/>
              </a:ext>
            </a:extLst>
          </p:cNvPr>
          <p:cNvSpPr txBox="1"/>
          <p:nvPr/>
        </p:nvSpPr>
        <p:spPr>
          <a:xfrm>
            <a:off x="1031543" y="5648825"/>
            <a:ext cx="10758964" cy="553497"/>
          </a:xfrm>
          <a:prstGeom prst="rect">
            <a:avLst/>
          </a:prstGeom>
          <a:noFill/>
          <a:ln>
            <a:noFill/>
          </a:ln>
        </p:spPr>
        <p:txBody>
          <a:bodyPr spcFirstLastPara="1" wrap="square" lIns="58575" tIns="58575" rIns="58575" bIns="58575" anchor="ctr" anchorCtr="0">
            <a:noAutofit/>
          </a:bodyPr>
          <a:lstStyle/>
          <a:p>
            <a:pPr>
              <a:lnSpc>
                <a:spcPct val="90000"/>
              </a:lnSpc>
            </a:pPr>
            <a:r>
              <a:rPr lang="en-US" sz="1500" b="1">
                <a:solidFill>
                  <a:schemeClr val="dk1"/>
                </a:solidFill>
              </a:rPr>
              <a:t>Comfort with students using multiple languages in class</a:t>
            </a:r>
            <a:endParaRPr lang="en-US">
              <a:solidFill>
                <a:schemeClr val="dk1"/>
              </a:solidFill>
            </a:endParaRPr>
          </a:p>
        </p:txBody>
      </p:sp>
      <p:sp>
        <p:nvSpPr>
          <p:cNvPr id="9" name="Google Shape;247;p4">
            <a:extLst>
              <a:ext uri="{FF2B5EF4-FFF2-40B4-BE49-F238E27FC236}">
                <a16:creationId xmlns:a16="http://schemas.microsoft.com/office/drawing/2014/main" id="{A10C5F4F-AE13-C896-8DEC-52927B881681}"/>
              </a:ext>
            </a:extLst>
          </p:cNvPr>
          <p:cNvSpPr/>
          <p:nvPr/>
        </p:nvSpPr>
        <p:spPr>
          <a:xfrm>
            <a:off x="538809" y="1711519"/>
            <a:ext cx="304423" cy="3044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7;p4">
            <a:extLst>
              <a:ext uri="{FF2B5EF4-FFF2-40B4-BE49-F238E27FC236}">
                <a16:creationId xmlns:a16="http://schemas.microsoft.com/office/drawing/2014/main" id="{DC8FAAEE-EBC7-3AFE-0151-08E2264679E5}"/>
              </a:ext>
            </a:extLst>
          </p:cNvPr>
          <p:cNvSpPr/>
          <p:nvPr/>
        </p:nvSpPr>
        <p:spPr>
          <a:xfrm>
            <a:off x="538809" y="3047628"/>
            <a:ext cx="304423" cy="3044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7;p4">
            <a:extLst>
              <a:ext uri="{FF2B5EF4-FFF2-40B4-BE49-F238E27FC236}">
                <a16:creationId xmlns:a16="http://schemas.microsoft.com/office/drawing/2014/main" id="{A68D1B8A-D742-D52B-D52E-F5843CBA3A7C}"/>
              </a:ext>
            </a:extLst>
          </p:cNvPr>
          <p:cNvSpPr/>
          <p:nvPr/>
        </p:nvSpPr>
        <p:spPr>
          <a:xfrm>
            <a:off x="538809" y="3736560"/>
            <a:ext cx="304423" cy="3044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7;p4">
            <a:extLst>
              <a:ext uri="{FF2B5EF4-FFF2-40B4-BE49-F238E27FC236}">
                <a16:creationId xmlns:a16="http://schemas.microsoft.com/office/drawing/2014/main" id="{70904428-D013-A740-DCD1-8463BC808F89}"/>
              </a:ext>
            </a:extLst>
          </p:cNvPr>
          <p:cNvSpPr/>
          <p:nvPr/>
        </p:nvSpPr>
        <p:spPr>
          <a:xfrm>
            <a:off x="538809" y="4425491"/>
            <a:ext cx="304423" cy="3044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7;p4">
            <a:extLst>
              <a:ext uri="{FF2B5EF4-FFF2-40B4-BE49-F238E27FC236}">
                <a16:creationId xmlns:a16="http://schemas.microsoft.com/office/drawing/2014/main" id="{515D3BC9-5088-4312-7C70-BF97EBAE1902}"/>
              </a:ext>
            </a:extLst>
          </p:cNvPr>
          <p:cNvSpPr/>
          <p:nvPr/>
        </p:nvSpPr>
        <p:spPr>
          <a:xfrm>
            <a:off x="538809" y="5114423"/>
            <a:ext cx="304423" cy="3044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7;p4">
            <a:extLst>
              <a:ext uri="{FF2B5EF4-FFF2-40B4-BE49-F238E27FC236}">
                <a16:creationId xmlns:a16="http://schemas.microsoft.com/office/drawing/2014/main" id="{2C10578C-6D4E-4120-12A5-53FBFB783CCC}"/>
              </a:ext>
            </a:extLst>
          </p:cNvPr>
          <p:cNvSpPr/>
          <p:nvPr/>
        </p:nvSpPr>
        <p:spPr>
          <a:xfrm>
            <a:off x="538809" y="5772039"/>
            <a:ext cx="304423" cy="3044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58000-51B4-36C0-E2B2-AE8B7681CE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
        <p:nvSpPr>
          <p:cNvPr id="3" name="Title 2">
            <a:extLst>
              <a:ext uri="{FF2B5EF4-FFF2-40B4-BE49-F238E27FC236}">
                <a16:creationId xmlns:a16="http://schemas.microsoft.com/office/drawing/2014/main" id="{90E28537-2AE6-6AD6-60F8-D83AD5C9DAC1}"/>
              </a:ext>
            </a:extLst>
          </p:cNvPr>
          <p:cNvSpPr>
            <a:spLocks noGrp="1"/>
          </p:cNvSpPr>
          <p:nvPr>
            <p:ph type="title"/>
          </p:nvPr>
        </p:nvSpPr>
        <p:spPr/>
        <p:txBody>
          <a:bodyPr/>
          <a:lstStyle/>
          <a:p>
            <a:r>
              <a:rPr lang="en-US"/>
              <a:t>Agenda for Initial Collaboration </a:t>
            </a:r>
          </a:p>
        </p:txBody>
      </p:sp>
      <p:sp>
        <p:nvSpPr>
          <p:cNvPr id="5" name="Text Placeholder 4">
            <a:extLst>
              <a:ext uri="{FF2B5EF4-FFF2-40B4-BE49-F238E27FC236}">
                <a16:creationId xmlns:a16="http://schemas.microsoft.com/office/drawing/2014/main" id="{425743DE-EA51-392A-A6B3-27BD095DFCAF}"/>
              </a:ext>
            </a:extLst>
          </p:cNvPr>
          <p:cNvSpPr>
            <a:spLocks noGrp="1"/>
          </p:cNvSpPr>
          <p:nvPr>
            <p:ph type="body" idx="2"/>
          </p:nvPr>
        </p:nvSpPr>
        <p:spPr>
          <a:xfrm>
            <a:off x="396873" y="1570838"/>
            <a:ext cx="7051542" cy="4015454"/>
          </a:xfrm>
        </p:spPr>
        <p:txBody>
          <a:bodyPr/>
          <a:lstStyle/>
          <a:p>
            <a:pPr marL="571500" indent="-342900">
              <a:buChar char="•"/>
            </a:pPr>
            <a:r>
              <a:rPr lang="en-US" sz="1600" dirty="0"/>
              <a:t>Groupings: 5-6 ILA Student to 1 TESOL Student Teacher</a:t>
            </a:r>
          </a:p>
          <a:p>
            <a:pPr marL="571500" indent="-342900">
              <a:buChar char="•"/>
            </a:pPr>
            <a:r>
              <a:rPr lang="en-US" sz="1600" dirty="0"/>
              <a:t>Directions for Sharing Infographic </a:t>
            </a:r>
          </a:p>
          <a:p>
            <a:pPr marL="571500" indent="-342900">
              <a:buChar char="•"/>
            </a:pPr>
            <a:r>
              <a:rPr lang="en-US" sz="1600" dirty="0"/>
              <a:t>Padlet: Space to Record Takeaways</a:t>
            </a:r>
          </a:p>
        </p:txBody>
      </p:sp>
      <p:pic>
        <p:nvPicPr>
          <p:cNvPr id="4" name="Picture 3" descr="A white text on a blue background&#10;&#10;AI-generated content may be incorrect.">
            <a:extLst>
              <a:ext uri="{FF2B5EF4-FFF2-40B4-BE49-F238E27FC236}">
                <a16:creationId xmlns:a16="http://schemas.microsoft.com/office/drawing/2014/main" id="{98A4EB9E-260A-3A02-119E-E8F7E0E35B5D}"/>
              </a:ext>
            </a:extLst>
          </p:cNvPr>
          <p:cNvPicPr>
            <a:picLocks noChangeAspect="1"/>
          </p:cNvPicPr>
          <p:nvPr/>
        </p:nvPicPr>
        <p:blipFill>
          <a:blip r:embed="rId2"/>
          <a:stretch>
            <a:fillRect/>
          </a:stretch>
        </p:blipFill>
        <p:spPr>
          <a:xfrm>
            <a:off x="397565" y="2710151"/>
            <a:ext cx="6135757" cy="2424986"/>
          </a:xfrm>
          <a:prstGeom prst="rect">
            <a:avLst/>
          </a:prstGeom>
        </p:spPr>
      </p:pic>
      <p:pic>
        <p:nvPicPr>
          <p:cNvPr id="6" name="Picture 5" descr="A screenshot of a computer screen&#10;&#10;AI-generated content may be incorrect.">
            <a:extLst>
              <a:ext uri="{FF2B5EF4-FFF2-40B4-BE49-F238E27FC236}">
                <a16:creationId xmlns:a16="http://schemas.microsoft.com/office/drawing/2014/main" id="{03CAF9E1-C509-3530-F2F8-A4812B006794}"/>
              </a:ext>
            </a:extLst>
          </p:cNvPr>
          <p:cNvPicPr>
            <a:picLocks noChangeAspect="1"/>
          </p:cNvPicPr>
          <p:nvPr/>
        </p:nvPicPr>
        <p:blipFill>
          <a:blip r:embed="rId3"/>
          <a:stretch>
            <a:fillRect/>
          </a:stretch>
        </p:blipFill>
        <p:spPr>
          <a:xfrm>
            <a:off x="6530634" y="1716157"/>
            <a:ext cx="4458106" cy="4419600"/>
          </a:xfrm>
          <a:prstGeom prst="rect">
            <a:avLst/>
          </a:prstGeom>
        </p:spPr>
      </p:pic>
    </p:spTree>
    <p:extLst>
      <p:ext uri="{BB962C8B-B14F-4D97-AF65-F5344CB8AC3E}">
        <p14:creationId xmlns:p14="http://schemas.microsoft.com/office/powerpoint/2010/main" val="1174470651"/>
      </p:ext>
    </p:extLst>
  </p:cSld>
  <p:clrMapOvr>
    <a:masterClrMapping/>
  </p:clrMapOvr>
</p:sld>
</file>

<file path=ppt/theme/theme1.xml><?xml version="1.0" encoding="utf-8"?>
<a:theme xmlns:a="http://schemas.openxmlformats.org/drawingml/2006/main" name="Office Theme">
  <a:themeElements>
    <a:clrScheme name="OSU Branded">
      <a:dk1>
        <a:srgbClr val="202324"/>
      </a:dk1>
      <a:lt1>
        <a:srgbClr val="FFFFFF"/>
      </a:lt1>
      <a:dk2>
        <a:srgbClr val="202324"/>
      </a:dk2>
      <a:lt2>
        <a:srgbClr val="FFFFFF"/>
      </a:lt2>
      <a:accent1>
        <a:srgbClr val="BA0C2F"/>
      </a:accent1>
      <a:accent2>
        <a:srgbClr val="737B7E"/>
      </a:accent2>
      <a:accent3>
        <a:srgbClr val="830065"/>
      </a:accent3>
      <a:accent4>
        <a:srgbClr val="6EBBAB"/>
      </a:accent4>
      <a:accent5>
        <a:srgbClr val="E65F33"/>
      </a:accent5>
      <a:accent6>
        <a:srgbClr val="80C75B"/>
      </a:accent6>
      <a:hlink>
        <a:srgbClr val="BA0C2F"/>
      </a:hlink>
      <a:folHlink>
        <a:srgbClr val="BA0C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6C70599998174CB2AA6B1D7B8C65D2" ma:contentTypeVersion="16" ma:contentTypeDescription="Create a new document." ma:contentTypeScope="" ma:versionID="8421c426eafc434fb4f43d2769699d04">
  <xsd:schema xmlns:xsd="http://www.w3.org/2001/XMLSchema" xmlns:xs="http://www.w3.org/2001/XMLSchema" xmlns:p="http://schemas.microsoft.com/office/2006/metadata/properties" xmlns:ns2="6448b2bb-29db-46b5-a430-eb7780db1b64" xmlns:ns3="23761220-5bbb-4c37-b84b-1a436818fbc1" targetNamespace="http://schemas.microsoft.com/office/2006/metadata/properties" ma:root="true" ma:fieldsID="ae480a3175193281a97dd25822841b56" ns2:_="" ns3:_="">
    <xsd:import namespace="6448b2bb-29db-46b5-a430-eb7780db1b64"/>
    <xsd:import namespace="23761220-5bbb-4c37-b84b-1a436818fb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48b2bb-29db-46b5-a430-eb7780db1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761220-5bbb-4c37-b84b-1a436818fb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630255b-ec0e-4930-b41d-e3f588160d8a}" ma:internalName="TaxCatchAll" ma:showField="CatchAllData" ma:web="23761220-5bbb-4c37-b84b-1a436818fb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761220-5bbb-4c37-b84b-1a436818fbc1" xsi:nil="true"/>
    <lcf76f155ced4ddcb4097134ff3c332f xmlns="6448b2bb-29db-46b5-a430-eb7780db1b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BA6A18-CE78-49E9-9CFB-51AD5AB4B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48b2bb-29db-46b5-a430-eb7780db1b64"/>
    <ds:schemaRef ds:uri="23761220-5bbb-4c37-b84b-1a436818f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B54739-C878-486B-81B5-652CCC17F810}">
  <ds:schemaRefs>
    <ds:schemaRef ds:uri="23761220-5bbb-4c37-b84b-1a436818fbc1"/>
    <ds:schemaRef ds:uri="6448b2bb-29db-46b5-a430-eb7780db1b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6F841D-CE7A-4AA4-9A28-901CE56B7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Widescreen</PresentationFormat>
  <Paragraphs>121</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Arial,Sans-Serif</vt:lpstr>
      <vt:lpstr>Calibri</vt:lpstr>
      <vt:lpstr>Courier New</vt:lpstr>
      <vt:lpstr>Times New Roman</vt:lpstr>
      <vt:lpstr>Office Theme</vt:lpstr>
      <vt:lpstr>ILA/TESOL Collaborations: Exploring Ways to Enhance Pre-Service Teacher Education for Teaching Multilingual EL Students </vt:lpstr>
      <vt:lpstr>Session Goals</vt:lpstr>
      <vt:lpstr>Session Agenda</vt:lpstr>
      <vt:lpstr>Foundations</vt:lpstr>
      <vt:lpstr>Foundations (2)</vt:lpstr>
      <vt:lpstr>Our Collaboration</vt:lpstr>
      <vt:lpstr>Goals &amp; Intentions for our  Pre-Service Teachers</vt:lpstr>
      <vt:lpstr>Competencies From Survey</vt:lpstr>
      <vt:lpstr>Agenda for Initial Collaboration </vt:lpstr>
      <vt:lpstr>Questions for initial co-planning conversations  </vt:lpstr>
      <vt:lpstr>Insider’s Perspectives From ILA Pre-Service Teacher</vt:lpstr>
      <vt:lpstr>Insider’s Perspectives From TESOL Pre-Service Teacher</vt:lpstr>
      <vt:lpstr>TESOL &amp; ILA Pre-Service Teacher's Engagement</vt:lpstr>
      <vt:lpstr>Looking Ahead – Next Steps for collaboration based on our students' reflections</vt:lpstr>
      <vt:lpstr>Expanding the Collaborative Dialogue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Hoy, Mary</dc:creator>
  <cp:lastModifiedBy>Wisnor, Steven</cp:lastModifiedBy>
  <cp:revision>629</cp:revision>
  <dcterms:created xsi:type="dcterms:W3CDTF">2021-09-24T16:29:17Z</dcterms:created>
  <dcterms:modified xsi:type="dcterms:W3CDTF">2025-10-09T01:11:49Z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0x010100726C70599998174CB2AA6B1D7B8C65D2</vt:lpwstr>
  </property>
  <property fmtid="{D5CDD505-2E9C-101B-9397-08002B2CF9AE}" pid="3" name="MediaServiceImageTags">
    <vt:lpwstr/>
  </property>
</Properties>
</file>